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308" r:id="rId9"/>
    <p:sldId id="291" r:id="rId10"/>
    <p:sldId id="295" r:id="rId11"/>
    <p:sldId id="296" r:id="rId12"/>
    <p:sldId id="292" r:id="rId13"/>
    <p:sldId id="309" r:id="rId14"/>
    <p:sldId id="297" r:id="rId15"/>
    <p:sldId id="298" r:id="rId16"/>
    <p:sldId id="299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10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5050"/>
    <a:srgbClr val="FF9933"/>
    <a:srgbClr val="669900"/>
    <a:srgbClr val="006600"/>
    <a:srgbClr val="A50021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7F120-A392-455F-BCBE-1B1CDE733514}" type="doc">
      <dgm:prSet loTypeId="urn:microsoft.com/office/officeart/2005/8/layout/hList6" loCatId="list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F0EADDE-8A32-4711-B7A4-DB57FDF3BBA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e-BY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be-BY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беларускамоўных груп,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be-BY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255 (10,5%)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be-BY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выхаванцаў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2200" b="1" dirty="0">
            <a:solidFill>
              <a:schemeClr val="tx1"/>
            </a:solidFill>
          </a:endParaRPr>
        </a:p>
      </dgm:t>
    </dgm:pt>
    <dgm:pt modelId="{2CF833BD-9E7B-4C4A-B5A8-7DFFB101235F}" type="parTrans" cxnId="{2978FB4D-DC4B-454C-8EA2-F3F9F046A4DF}">
      <dgm:prSet/>
      <dgm:spPr/>
      <dgm:t>
        <a:bodyPr/>
        <a:lstStyle/>
        <a:p>
          <a:endParaRPr lang="ru-RU"/>
        </a:p>
      </dgm:t>
    </dgm:pt>
    <dgm:pt modelId="{3155E3B4-0399-4247-A765-5A9D6FDC2836}" type="sibTrans" cxnId="{2978FB4D-DC4B-454C-8EA2-F3F9F046A4DF}">
      <dgm:prSet/>
      <dgm:spPr/>
      <dgm:t>
        <a:bodyPr/>
        <a:lstStyle/>
        <a:p>
          <a:endParaRPr lang="ru-RU"/>
        </a:p>
      </dgm:t>
    </dgm:pt>
    <dgm:pt modelId="{CF9E9F2C-3944-4E95-A785-CFE69D82EEB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37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e-BY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устаноў дашкольнай адукацыі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20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D9731043-483C-491C-AA93-BF7C02EC40BF}" type="parTrans" cxnId="{489D78EA-AE1D-4D67-9A4A-9223C5DF6D60}">
      <dgm:prSet/>
      <dgm:spPr/>
      <dgm:t>
        <a:bodyPr/>
        <a:lstStyle/>
        <a:p>
          <a:endParaRPr lang="ru-RU"/>
        </a:p>
      </dgm:t>
    </dgm:pt>
    <dgm:pt modelId="{0E7AA3ED-2D07-47FC-A10A-1BC736DD9CFE}" type="sibTrans" cxnId="{489D78EA-AE1D-4D67-9A4A-9223C5DF6D60}">
      <dgm:prSet/>
      <dgm:spPr/>
      <dgm:t>
        <a:bodyPr/>
        <a:lstStyle/>
        <a:p>
          <a:endParaRPr lang="ru-RU"/>
        </a:p>
      </dgm:t>
    </dgm:pt>
    <dgm:pt modelId="{78625CDB-198F-47F7-8D6C-6F404BF7DC1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e-BY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 (32%) устаноў</a:t>
          </a:r>
          <a:r>
            <a:rPr lang="be-BY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 беларускамоўны рэжым навучання і выхавання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dirty="0" smtClean="0">
            <a:latin typeface="Times New Roman" pitchFamily="18" charset="0"/>
            <a:cs typeface="Times New Roman" pitchFamily="18" charset="0"/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20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8637930C-8876-4304-85CD-3A7EC75E97BE}" type="parTrans" cxnId="{FC727BC4-F93E-447E-8398-DB4610954F1E}">
      <dgm:prSet/>
      <dgm:spPr/>
      <dgm:t>
        <a:bodyPr/>
        <a:lstStyle/>
        <a:p>
          <a:endParaRPr lang="ru-RU"/>
        </a:p>
      </dgm:t>
    </dgm:pt>
    <dgm:pt modelId="{2CBF514A-2733-4B1F-9D33-400AD2E00BD6}" type="sibTrans" cxnId="{FC727BC4-F93E-447E-8398-DB4610954F1E}">
      <dgm:prSet/>
      <dgm:spPr/>
      <dgm:t>
        <a:bodyPr/>
        <a:lstStyle/>
        <a:p>
          <a:endParaRPr lang="ru-RU"/>
        </a:p>
      </dgm:t>
    </dgm:pt>
    <dgm:pt modelId="{7814B638-F985-4F1E-8B0A-2C36480F006E}" type="pres">
      <dgm:prSet presAssocID="{E7E7F120-A392-455F-BCBE-1B1CDE7335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0C9BC7-9D09-481C-B000-C7B212A9EF2C}" type="pres">
      <dgm:prSet presAssocID="{CF9E9F2C-3944-4E95-A785-CFE69D82EE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8DDE1-FA44-48B3-AEBA-28DE94B87F8F}" type="pres">
      <dgm:prSet presAssocID="{0E7AA3ED-2D07-47FC-A10A-1BC736DD9CFE}" presName="sibTrans" presStyleCnt="0"/>
      <dgm:spPr/>
    </dgm:pt>
    <dgm:pt modelId="{4306073B-74BA-4C48-98D0-6929D9483C3A}" type="pres">
      <dgm:prSet presAssocID="{78625CDB-198F-47F7-8D6C-6F404BF7DC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5777C-5A40-49CF-B3CD-F2615240FB43}" type="pres">
      <dgm:prSet presAssocID="{2CBF514A-2733-4B1F-9D33-400AD2E00BD6}" presName="sibTrans" presStyleCnt="0"/>
      <dgm:spPr/>
    </dgm:pt>
    <dgm:pt modelId="{88172593-10D1-4FA7-BFF7-C4F293E62925}" type="pres">
      <dgm:prSet presAssocID="{EF0EADDE-8A32-4711-B7A4-DB57FDF3BB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78FB4D-DC4B-454C-8EA2-F3F9F046A4DF}" srcId="{E7E7F120-A392-455F-BCBE-1B1CDE733514}" destId="{EF0EADDE-8A32-4711-B7A4-DB57FDF3BBA3}" srcOrd="2" destOrd="0" parTransId="{2CF833BD-9E7B-4C4A-B5A8-7DFFB101235F}" sibTransId="{3155E3B4-0399-4247-A765-5A9D6FDC2836}"/>
    <dgm:cxn modelId="{99941102-CF7E-479A-B239-32B86A8BDEF7}" type="presOf" srcId="{CF9E9F2C-3944-4E95-A785-CFE69D82EEB4}" destId="{780C9BC7-9D09-481C-B000-C7B212A9EF2C}" srcOrd="0" destOrd="0" presId="urn:microsoft.com/office/officeart/2005/8/layout/hList6"/>
    <dgm:cxn modelId="{98227373-D542-4134-A16A-5E25FCA5050A}" type="presOf" srcId="{78625CDB-198F-47F7-8D6C-6F404BF7DC18}" destId="{4306073B-74BA-4C48-98D0-6929D9483C3A}" srcOrd="0" destOrd="0" presId="urn:microsoft.com/office/officeart/2005/8/layout/hList6"/>
    <dgm:cxn modelId="{B38A2CF6-1D73-4E7E-8ACA-9946B83177BB}" type="presOf" srcId="{EF0EADDE-8A32-4711-B7A4-DB57FDF3BBA3}" destId="{88172593-10D1-4FA7-BFF7-C4F293E62925}" srcOrd="0" destOrd="0" presId="urn:microsoft.com/office/officeart/2005/8/layout/hList6"/>
    <dgm:cxn modelId="{489D78EA-AE1D-4D67-9A4A-9223C5DF6D60}" srcId="{E7E7F120-A392-455F-BCBE-1B1CDE733514}" destId="{CF9E9F2C-3944-4E95-A785-CFE69D82EEB4}" srcOrd="0" destOrd="0" parTransId="{D9731043-483C-491C-AA93-BF7C02EC40BF}" sibTransId="{0E7AA3ED-2D07-47FC-A10A-1BC736DD9CFE}"/>
    <dgm:cxn modelId="{FC727BC4-F93E-447E-8398-DB4610954F1E}" srcId="{E7E7F120-A392-455F-BCBE-1B1CDE733514}" destId="{78625CDB-198F-47F7-8D6C-6F404BF7DC18}" srcOrd="1" destOrd="0" parTransId="{8637930C-8876-4304-85CD-3A7EC75E97BE}" sibTransId="{2CBF514A-2733-4B1F-9D33-400AD2E00BD6}"/>
    <dgm:cxn modelId="{8D33543F-EBD2-4A37-85D9-7DD755FB7480}" type="presOf" srcId="{E7E7F120-A392-455F-BCBE-1B1CDE733514}" destId="{7814B638-F985-4F1E-8B0A-2C36480F006E}" srcOrd="0" destOrd="0" presId="urn:microsoft.com/office/officeart/2005/8/layout/hList6"/>
    <dgm:cxn modelId="{B3501D45-84D7-4ADE-B444-AF5D66216AD6}" type="presParOf" srcId="{7814B638-F985-4F1E-8B0A-2C36480F006E}" destId="{780C9BC7-9D09-481C-B000-C7B212A9EF2C}" srcOrd="0" destOrd="0" presId="urn:microsoft.com/office/officeart/2005/8/layout/hList6"/>
    <dgm:cxn modelId="{368B5098-9F12-409A-AABB-C9A27212C8CC}" type="presParOf" srcId="{7814B638-F985-4F1E-8B0A-2C36480F006E}" destId="{3908DDE1-FA44-48B3-AEBA-28DE94B87F8F}" srcOrd="1" destOrd="0" presId="urn:microsoft.com/office/officeart/2005/8/layout/hList6"/>
    <dgm:cxn modelId="{11C92179-6389-4E08-9125-5D60A1F8D9FA}" type="presParOf" srcId="{7814B638-F985-4F1E-8B0A-2C36480F006E}" destId="{4306073B-74BA-4C48-98D0-6929D9483C3A}" srcOrd="2" destOrd="0" presId="urn:microsoft.com/office/officeart/2005/8/layout/hList6"/>
    <dgm:cxn modelId="{138D7FD2-5905-41D7-9A70-B4B84CBD08B1}" type="presParOf" srcId="{7814B638-F985-4F1E-8B0A-2C36480F006E}" destId="{23D5777C-5A40-49CF-B3CD-F2615240FB43}" srcOrd="3" destOrd="0" presId="urn:microsoft.com/office/officeart/2005/8/layout/hList6"/>
    <dgm:cxn modelId="{12FF18D6-25E8-46C5-81F2-E5D83B440FDF}" type="presParOf" srcId="{7814B638-F985-4F1E-8B0A-2C36480F006E}" destId="{88172593-10D1-4FA7-BFF7-C4F293E6292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74CA7-63C6-416C-BBB2-FCBFB17A308D}" type="doc">
      <dgm:prSet loTypeId="urn:microsoft.com/office/officeart/2005/8/layout/vList5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0F7BC6E-6CF9-4330-A7AC-C219FAF5DF3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 дзецьм</a:t>
          </a:r>
          <a:r>
            <a:rPr lang="en-US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917FE4-3D8D-426D-BD2E-B02374B29E30}" type="parTrans" cxnId="{81DCAFB7-7581-4A1C-B74C-88FE7F202F20}">
      <dgm:prSet/>
      <dgm:spPr/>
      <dgm:t>
        <a:bodyPr/>
        <a:lstStyle/>
        <a:p>
          <a:endParaRPr lang="ru-RU"/>
        </a:p>
      </dgm:t>
    </dgm:pt>
    <dgm:pt modelId="{D1853129-4FE1-47D5-B111-EFEC7DCBA651}" type="sibTrans" cxnId="{81DCAFB7-7581-4A1C-B74C-88FE7F202F20}">
      <dgm:prSet/>
      <dgm:spPr/>
      <dgm:t>
        <a:bodyPr/>
        <a:lstStyle/>
        <a:p>
          <a:endParaRPr lang="ru-RU"/>
        </a:p>
      </dgm:t>
    </dgm:pt>
    <dgm:pt modelId="{81DF9F69-3100-4A70-B8A0-AF838360D09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dirty="0" smtClean="0">
              <a:latin typeface="Times New Roman" panose="02020603050405020304" pitchFamily="18" charset="0"/>
            </a:rPr>
            <a:t>Спецыяльна арган</a:t>
          </a:r>
          <a:r>
            <a:rPr lang="en-US" altLang="ru-RU" sz="1400" dirty="0" err="1" smtClean="0">
              <a:latin typeface="Times New Roman" panose="02020603050405020304" pitchFamily="18" charset="0"/>
            </a:rPr>
            <a:t>i</a:t>
          </a:r>
          <a:r>
            <a:rPr lang="ru-RU" altLang="ru-RU" sz="1400" dirty="0" err="1" smtClean="0">
              <a:latin typeface="Times New Roman" panose="02020603050405020304" pitchFamily="18" charset="0"/>
            </a:rPr>
            <a:t>заваная</a:t>
          </a:r>
          <a:r>
            <a:rPr lang="ru-RU" altLang="ru-RU" sz="1400" dirty="0" smtClean="0">
              <a:latin typeface="Times New Roman" panose="02020603050405020304" pitchFamily="18" charset="0"/>
            </a:rPr>
            <a:t> дзейнасць (занятк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,</a:t>
          </a:r>
          <a:r>
            <a:rPr lang="en-US" altLang="ru-RU" sz="1400" dirty="0" smtClean="0">
              <a:latin typeface="Times New Roman" panose="02020603050405020304" pitchFamily="18" charset="0"/>
            </a:rPr>
            <a:t> </a:t>
          </a:r>
          <a:r>
            <a:rPr lang="ru-RU" altLang="ru-RU" sz="1400" dirty="0" smtClean="0">
              <a:latin typeface="Times New Roman" panose="02020603050405020304" pitchFamily="18" charset="0"/>
            </a:rPr>
            <a:t>святы, экскурс</a:t>
          </a:r>
          <a:r>
            <a:rPr lang="en-US" altLang="ru-RU" sz="1400" dirty="0" smtClean="0">
              <a:latin typeface="Times New Roman" panose="02020603050405020304" pitchFamily="18" charset="0"/>
            </a:rPr>
            <a:t>ii  i i</a:t>
          </a:r>
          <a:r>
            <a:rPr lang="ru-RU" altLang="ru-RU" sz="1400" dirty="0" smtClean="0">
              <a:latin typeface="Times New Roman" panose="02020603050405020304" pitchFamily="18" charset="0"/>
            </a:rPr>
            <a:t>нш.)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0375AA8-E071-481A-9055-479FFFF8F2C9}" type="parTrans" cxnId="{E88EE96F-03CE-4AB0-A417-BE1C7986136E}">
      <dgm:prSet/>
      <dgm:spPr/>
      <dgm:t>
        <a:bodyPr/>
        <a:lstStyle/>
        <a:p>
          <a:endParaRPr lang="ru-RU"/>
        </a:p>
      </dgm:t>
    </dgm:pt>
    <dgm:pt modelId="{F911B979-E45E-47FF-A684-C03A879EE3CE}" type="sibTrans" cxnId="{E88EE96F-03CE-4AB0-A417-BE1C7986136E}">
      <dgm:prSet/>
      <dgm:spPr/>
      <dgm:t>
        <a:bodyPr/>
        <a:lstStyle/>
        <a:p>
          <a:endParaRPr lang="ru-RU"/>
        </a:p>
      </dgm:t>
    </dgm:pt>
    <dgm:pt modelId="{6AE42686-6D50-47E7-BCAB-21CCF4EA413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dirty="0" smtClean="0">
              <a:latin typeface="Times New Roman" panose="02020603050405020304" pitchFamily="18" charset="0"/>
            </a:rPr>
            <a:t>Сумесная дзейнасць выхавальн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ка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 дзяцей (</a:t>
          </a:r>
          <a:r>
            <a:rPr lang="ru-RU" altLang="ru-RU" sz="1400" dirty="0" err="1" smtClean="0">
              <a:latin typeface="Times New Roman" panose="02020603050405020304" pitchFamily="18" charset="0"/>
            </a:rPr>
            <a:t>гульня</a:t>
          </a:r>
          <a:r>
            <a:rPr lang="ru-RU" altLang="ru-RU" sz="1400" dirty="0" smtClean="0">
              <a:latin typeface="Times New Roman" panose="02020603050405020304" pitchFamily="18" charset="0"/>
            </a:rPr>
            <a:t>, знос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ны, мастацка-ма</a:t>
          </a:r>
          <a:r>
            <a:rPr lang="be-BY" altLang="ru-RU" sz="1400" dirty="0" smtClean="0">
              <a:latin typeface="Times New Roman" panose="02020603050405020304" pitchFamily="18" charset="0"/>
            </a:rPr>
            <a:t>ў</a:t>
          </a:r>
          <a:r>
            <a:rPr lang="ru-RU" altLang="ru-RU" sz="1400" dirty="0" smtClean="0">
              <a:latin typeface="Times New Roman" panose="02020603050405020304" pitchFamily="18" charset="0"/>
            </a:rPr>
            <a:t>ленчая дзейнасць </a:t>
          </a:r>
          <a:r>
            <a:rPr lang="en-US" altLang="ru-RU" sz="1400" dirty="0" smtClean="0">
              <a:latin typeface="Times New Roman" panose="02020603050405020304" pitchFamily="18" charset="0"/>
            </a:rPr>
            <a:t>i </a:t>
          </a:r>
          <a:r>
            <a:rPr lang="en-US" altLang="ru-RU" sz="1400" dirty="0" err="1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нш.)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1F11B25-6D80-4A51-9092-1F802B886838}" type="parTrans" cxnId="{5183B196-A017-4C12-B082-CF09795C091A}">
      <dgm:prSet/>
      <dgm:spPr/>
      <dgm:t>
        <a:bodyPr/>
        <a:lstStyle/>
        <a:p>
          <a:endParaRPr lang="ru-RU"/>
        </a:p>
      </dgm:t>
    </dgm:pt>
    <dgm:pt modelId="{492D3ABE-8945-4287-ACCA-62A24A836D85}" type="sibTrans" cxnId="{5183B196-A017-4C12-B082-CF09795C091A}">
      <dgm:prSet/>
      <dgm:spPr/>
      <dgm:t>
        <a:bodyPr/>
        <a:lstStyle/>
        <a:p>
          <a:endParaRPr lang="ru-RU"/>
        </a:p>
      </dgm:t>
    </dgm:pt>
    <dgm:pt modelId="{03C6188F-172F-46E9-8017-29C4A245DD1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 бацькам</a:t>
          </a:r>
          <a:r>
            <a:rPr lang="en-US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7D9463-71D5-4447-A55A-7DB77BC2DB12}" type="parTrans" cxnId="{4A525F77-F4C3-43B9-A52D-1A2C8B846C19}">
      <dgm:prSet/>
      <dgm:spPr/>
      <dgm:t>
        <a:bodyPr/>
        <a:lstStyle/>
        <a:p>
          <a:endParaRPr lang="ru-RU"/>
        </a:p>
      </dgm:t>
    </dgm:pt>
    <dgm:pt modelId="{6B9AAFAB-28E5-4BCD-B193-084B95DDFF01}" type="sibTrans" cxnId="{4A525F77-F4C3-43B9-A52D-1A2C8B846C19}">
      <dgm:prSet/>
      <dgm:spPr/>
      <dgm:t>
        <a:bodyPr/>
        <a:lstStyle/>
        <a:p>
          <a:endParaRPr lang="ru-RU"/>
        </a:p>
      </dgm:t>
    </dgm:pt>
    <dgm:pt modelId="{34424B21-5DAF-4A31-BE95-D624363DFBF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dirty="0" smtClean="0">
              <a:latin typeface="Times New Roman" panose="02020603050405020304" pitchFamily="18" charset="0"/>
            </a:rPr>
            <a:t>Бацько</a:t>
          </a:r>
          <a:r>
            <a:rPr lang="be-BY" altLang="ru-RU" sz="1400" dirty="0" smtClean="0">
              <a:latin typeface="Times New Roman" panose="02020603050405020304" pitchFamily="18" charset="0"/>
            </a:rPr>
            <a:t>ў</a:t>
          </a:r>
          <a:r>
            <a:rPr lang="ru-RU" altLang="ru-RU" sz="1400" dirty="0" smtClean="0">
              <a:latin typeface="Times New Roman" panose="02020603050405020304" pitchFamily="18" charset="0"/>
            </a:rPr>
            <a:t>ск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я сходы, клубы, вечарыны, гульнявыя трэн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нг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  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нш.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57A2356-8C99-4562-AA67-D426582881C5}" type="parTrans" cxnId="{432B4741-E632-4BF5-A986-0D8BAA827794}">
      <dgm:prSet/>
      <dgm:spPr/>
      <dgm:t>
        <a:bodyPr/>
        <a:lstStyle/>
        <a:p>
          <a:endParaRPr lang="ru-RU"/>
        </a:p>
      </dgm:t>
    </dgm:pt>
    <dgm:pt modelId="{1B6433F5-4BDD-4F9D-B665-E0340AA734AF}" type="sibTrans" cxnId="{432B4741-E632-4BF5-A986-0D8BAA827794}">
      <dgm:prSet/>
      <dgm:spPr/>
      <dgm:t>
        <a:bodyPr/>
        <a:lstStyle/>
        <a:p>
          <a:endParaRPr lang="ru-RU"/>
        </a:p>
      </dgm:t>
    </dgm:pt>
    <dgm:pt modelId="{F21C77A3-0E72-4255-B0D0-FE03448BD50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dirty="0" smtClean="0">
              <a:latin typeface="Times New Roman" panose="02020603050405020304" pitchFamily="18" charset="0"/>
            </a:rPr>
            <a:t>Кансультацы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, адкрытыя прагляды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нш.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1ED23AD-4CFD-4EAC-ABA9-A8658819CDEA}" type="parTrans" cxnId="{167F5A20-12EF-4951-A1BD-84E84907BEDA}">
      <dgm:prSet/>
      <dgm:spPr/>
      <dgm:t>
        <a:bodyPr/>
        <a:lstStyle/>
        <a:p>
          <a:endParaRPr lang="ru-RU"/>
        </a:p>
      </dgm:t>
    </dgm:pt>
    <dgm:pt modelId="{86FF7068-6A0C-435C-88A7-7CAE9A03A169}" type="sibTrans" cxnId="{167F5A20-12EF-4951-A1BD-84E84907BEDA}">
      <dgm:prSet/>
      <dgm:spPr/>
      <dgm:t>
        <a:bodyPr/>
        <a:lstStyle/>
        <a:p>
          <a:endParaRPr lang="ru-RU"/>
        </a:p>
      </dgm:t>
    </dgm:pt>
    <dgm:pt modelId="{E14FBEBE-BDFA-4E2C-8E46-818635478CF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з выхавальн</a:t>
          </a:r>
          <a:r>
            <a:rPr lang="en-US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</a:t>
          </a:r>
          <a:r>
            <a:rPr lang="ru-RU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кам</a:t>
          </a:r>
          <a:r>
            <a:rPr lang="en-US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19F12A-0705-44AB-8C84-742722281CBC}" type="parTrans" cxnId="{9D8F4053-B1D8-4A49-82EA-78FAAD45A1FE}">
      <dgm:prSet/>
      <dgm:spPr/>
      <dgm:t>
        <a:bodyPr/>
        <a:lstStyle/>
        <a:p>
          <a:endParaRPr lang="ru-RU"/>
        </a:p>
      </dgm:t>
    </dgm:pt>
    <dgm:pt modelId="{62AE4C92-F0BB-40D3-967C-1235659F8E3B}" type="sibTrans" cxnId="{9D8F4053-B1D8-4A49-82EA-78FAAD45A1FE}">
      <dgm:prSet/>
      <dgm:spPr/>
      <dgm:t>
        <a:bodyPr/>
        <a:lstStyle/>
        <a:p>
          <a:endParaRPr lang="ru-RU"/>
        </a:p>
      </dgm:t>
    </dgm:pt>
    <dgm:pt modelId="{0F9B8F08-BDF9-4A66-8935-F381CD6EA93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dirty="0" smtClean="0">
              <a:latin typeface="Times New Roman" panose="02020603050405020304" pitchFamily="18" charset="0"/>
            </a:rPr>
            <a:t>Сем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нары, сем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нары-практыкумы,  практыкумы, дзелавыя гульн</a:t>
          </a:r>
          <a:r>
            <a:rPr lang="en-US" altLang="ru-RU" sz="1400" dirty="0" err="1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, майстар-класы, трэн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нг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 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нш.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3707C3-2BFB-499F-9748-A1955107195B}" type="parTrans" cxnId="{E196BB77-EF58-43EB-907C-09C531E42963}">
      <dgm:prSet/>
      <dgm:spPr/>
      <dgm:t>
        <a:bodyPr/>
        <a:lstStyle/>
        <a:p>
          <a:endParaRPr lang="ru-RU"/>
        </a:p>
      </dgm:t>
    </dgm:pt>
    <dgm:pt modelId="{FD0FCF7B-BF32-4162-B314-206B6A222CD9}" type="sibTrans" cxnId="{E196BB77-EF58-43EB-907C-09C531E42963}">
      <dgm:prSet/>
      <dgm:spPr/>
      <dgm:t>
        <a:bodyPr/>
        <a:lstStyle/>
        <a:p>
          <a:endParaRPr lang="ru-RU"/>
        </a:p>
      </dgm:t>
    </dgm:pt>
    <dgm:pt modelId="{508F6E80-8C65-49A3-A7BA-4B8B6DC1BD5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dirty="0" smtClean="0">
              <a:latin typeface="Times New Roman" panose="02020603050405020304" pitchFamily="18" charset="0"/>
            </a:rPr>
            <a:t>Анкетаванне,  самаанал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err="1" smtClean="0">
              <a:latin typeface="Times New Roman" panose="02020603050405020304" pitchFamily="18" charset="0"/>
            </a:rPr>
            <a:t>з</a:t>
          </a:r>
          <a:r>
            <a:rPr lang="ru-RU" altLang="ru-RU" sz="1400" dirty="0" smtClean="0">
              <a:latin typeface="Times New Roman" panose="02020603050405020304" pitchFamily="18" charset="0"/>
            </a:rPr>
            <a:t>, кансультацы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, апросн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к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, тэсты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нш.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3C66AEF-C66A-4540-94E9-227F960EFE45}" type="parTrans" cxnId="{C3F64ACC-AC71-404F-BDC6-5A167C93B391}">
      <dgm:prSet/>
      <dgm:spPr/>
      <dgm:t>
        <a:bodyPr/>
        <a:lstStyle/>
        <a:p>
          <a:endParaRPr lang="ru-RU"/>
        </a:p>
      </dgm:t>
    </dgm:pt>
    <dgm:pt modelId="{835927F6-B4C8-4435-99EC-FFBBA01DEB44}" type="sibTrans" cxnId="{C3F64ACC-AC71-404F-BDC6-5A167C93B391}">
      <dgm:prSet/>
      <dgm:spPr/>
      <dgm:t>
        <a:bodyPr/>
        <a:lstStyle/>
        <a:p>
          <a:endParaRPr lang="ru-RU"/>
        </a:p>
      </dgm:t>
    </dgm:pt>
    <dgm:pt modelId="{E16C5B64-9856-4034-B18F-6C05DF7243D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dirty="0" smtClean="0">
              <a:latin typeface="Times New Roman" panose="02020603050405020304" pitchFamily="18" charset="0"/>
            </a:rPr>
            <a:t>Самастойная дзейнасць дзяцей (гульнявая, мастацка-ма</a:t>
          </a:r>
          <a:r>
            <a:rPr lang="be-BY" altLang="ru-RU" sz="1400" dirty="0" smtClean="0">
              <a:latin typeface="Times New Roman" panose="02020603050405020304" pitchFamily="18" charset="0"/>
            </a:rPr>
            <a:t>ў</a:t>
          </a:r>
          <a:r>
            <a:rPr lang="ru-RU" altLang="ru-RU" sz="1400" dirty="0" smtClean="0">
              <a:latin typeface="Times New Roman" panose="02020603050405020304" pitchFamily="18" charset="0"/>
            </a:rPr>
            <a:t>ленчая, выя</a:t>
          </a:r>
          <a:r>
            <a:rPr lang="be-BY" altLang="ru-RU" sz="1400" dirty="0" smtClean="0">
              <a:latin typeface="Times New Roman" panose="02020603050405020304" pitchFamily="18" charset="0"/>
            </a:rPr>
            <a:t>ў</a:t>
          </a:r>
          <a:r>
            <a:rPr lang="ru-RU" altLang="ru-RU" sz="1400" dirty="0" smtClean="0">
              <a:latin typeface="Times New Roman" panose="02020603050405020304" pitchFamily="18" charset="0"/>
            </a:rPr>
            <a:t>ленчая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нш.)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6725887-37B7-4C6F-9A9E-460C1D3B57BF}" type="parTrans" cxnId="{92B6AAC6-8DB0-469C-9A85-34F01D39542D}">
      <dgm:prSet/>
      <dgm:spPr/>
      <dgm:t>
        <a:bodyPr/>
        <a:lstStyle/>
        <a:p>
          <a:endParaRPr lang="ru-RU"/>
        </a:p>
      </dgm:t>
    </dgm:pt>
    <dgm:pt modelId="{CFFE3964-00B6-47E8-A7AB-3C36A16177C2}" type="sibTrans" cxnId="{92B6AAC6-8DB0-469C-9A85-34F01D39542D}">
      <dgm:prSet/>
      <dgm:spPr/>
      <dgm:t>
        <a:bodyPr/>
        <a:lstStyle/>
        <a:p>
          <a:endParaRPr lang="ru-RU"/>
        </a:p>
      </dgm:t>
    </dgm:pt>
    <dgm:pt modelId="{778F5124-B3FF-4AEC-9459-4180FA34451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dirty="0" smtClean="0">
              <a:latin typeface="Times New Roman" panose="02020603050405020304" pitchFamily="18" charset="0"/>
            </a:rPr>
            <a:t>Наглядна-аг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тацыйная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нфармацыя (памятк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,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нфармацыйныя л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сты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нш.)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AC3C235-7516-4C54-86B7-E0A8C27D2991}" type="parTrans" cxnId="{6364289F-4EDF-4549-ABB3-2E5A944D131B}">
      <dgm:prSet/>
      <dgm:spPr/>
      <dgm:t>
        <a:bodyPr/>
        <a:lstStyle/>
        <a:p>
          <a:endParaRPr lang="ru-RU"/>
        </a:p>
      </dgm:t>
    </dgm:pt>
    <dgm:pt modelId="{2AB30D0F-F9C2-492A-8192-5607FB78F078}" type="sibTrans" cxnId="{6364289F-4EDF-4549-ABB3-2E5A944D131B}">
      <dgm:prSet/>
      <dgm:spPr/>
      <dgm:t>
        <a:bodyPr/>
        <a:lstStyle/>
        <a:p>
          <a:endParaRPr lang="ru-RU"/>
        </a:p>
      </dgm:t>
    </dgm:pt>
    <dgm:pt modelId="{60BFB5C3-7F78-44DD-B6F1-B02919D2895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dirty="0" smtClean="0">
              <a:latin typeface="Times New Roman" pitchFamily="18" charset="0"/>
            </a:rPr>
            <a:t>Анкетаванне, апросн</a:t>
          </a:r>
          <a:r>
            <a:rPr lang="en-US" altLang="ru-RU" sz="1400" dirty="0" smtClean="0">
              <a:latin typeface="Times New Roman" pitchFamily="18" charset="0"/>
            </a:rPr>
            <a:t>i</a:t>
          </a:r>
          <a:r>
            <a:rPr lang="ru-RU" altLang="ru-RU" sz="1400" dirty="0" smtClean="0">
              <a:latin typeface="Times New Roman" pitchFamily="18" charset="0"/>
            </a:rPr>
            <a:t>к</a:t>
          </a:r>
          <a:r>
            <a:rPr lang="en-US" altLang="ru-RU" sz="1400" dirty="0" smtClean="0">
              <a:latin typeface="Times New Roman" pitchFamily="18" charset="0"/>
            </a:rPr>
            <a:t>i</a:t>
          </a:r>
          <a:r>
            <a:rPr lang="ru-RU" altLang="ru-RU" sz="1400" dirty="0" smtClean="0">
              <a:latin typeface="Times New Roman" pitchFamily="18" charset="0"/>
            </a:rPr>
            <a:t>, тэсты </a:t>
          </a:r>
          <a:r>
            <a:rPr lang="en-US" altLang="ru-RU" sz="1400" dirty="0" smtClean="0">
              <a:latin typeface="Times New Roman" pitchFamily="18" charset="0"/>
            </a:rPr>
            <a:t>i</a:t>
          </a:r>
          <a:r>
            <a:rPr lang="ru-RU" altLang="ru-RU" sz="1400" dirty="0" smtClean="0">
              <a:latin typeface="Times New Roman" pitchFamily="18" charset="0"/>
            </a:rPr>
            <a:t> </a:t>
          </a:r>
          <a:r>
            <a:rPr lang="en-US" altLang="ru-RU" sz="1400" dirty="0" smtClean="0">
              <a:latin typeface="Times New Roman" pitchFamily="18" charset="0"/>
            </a:rPr>
            <a:t>i</a:t>
          </a:r>
          <a:r>
            <a:rPr lang="ru-RU" altLang="ru-RU" sz="1400" dirty="0" smtClean="0">
              <a:latin typeface="Times New Roman" pitchFamily="18" charset="0"/>
            </a:rPr>
            <a:t>нш.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1A38A24-F532-416C-9B9E-C4EFE5595C44}" type="parTrans" cxnId="{9A67144A-1A1F-4BF2-AD0E-546707D63453}">
      <dgm:prSet/>
      <dgm:spPr/>
      <dgm:t>
        <a:bodyPr/>
        <a:lstStyle/>
        <a:p>
          <a:endParaRPr lang="ru-RU"/>
        </a:p>
      </dgm:t>
    </dgm:pt>
    <dgm:pt modelId="{C6494785-399A-4C14-8458-17DFCFB418F7}" type="sibTrans" cxnId="{9A67144A-1A1F-4BF2-AD0E-546707D63453}">
      <dgm:prSet/>
      <dgm:spPr/>
      <dgm:t>
        <a:bodyPr/>
        <a:lstStyle/>
        <a:p>
          <a:endParaRPr lang="ru-RU"/>
        </a:p>
      </dgm:t>
    </dgm:pt>
    <dgm:pt modelId="{02E39556-2E07-41AF-B1FC-DACA1B2825E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dirty="0" smtClean="0">
              <a:latin typeface="Times New Roman" panose="02020603050405020304" pitchFamily="18" charset="0"/>
            </a:rPr>
            <a:t>Адкрытыя прагляды форм работы з дзецьм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   па развіцц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 беларускага маўлення</a:t>
          </a:r>
          <a:r>
            <a:rPr lang="be-BY" altLang="ru-RU" sz="1400" dirty="0" smtClean="0">
              <a:latin typeface="Times New Roman" panose="02020603050405020304" pitchFamily="18" charset="0"/>
            </a:rPr>
            <a:t>, дні прафесійнага майстэрства</a:t>
          </a:r>
          <a:r>
            <a:rPr lang="en-US" altLang="ru-RU" sz="1400" dirty="0" smtClean="0">
              <a:latin typeface="Times New Roman" panose="02020603050405020304" pitchFamily="18" charset="0"/>
            </a:rPr>
            <a:t>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CDAD671-40EE-4766-99C0-AA06C3FE0250}" type="parTrans" cxnId="{72BDB33A-D60A-4A18-A646-3B8F9BCAEE85}">
      <dgm:prSet/>
      <dgm:spPr/>
      <dgm:t>
        <a:bodyPr/>
        <a:lstStyle/>
        <a:p>
          <a:endParaRPr lang="ru-RU"/>
        </a:p>
      </dgm:t>
    </dgm:pt>
    <dgm:pt modelId="{55FC81F2-5C6E-4D88-AA78-95344255AEDC}" type="sibTrans" cxnId="{72BDB33A-D60A-4A18-A646-3B8F9BCAEE85}">
      <dgm:prSet/>
      <dgm:spPr/>
      <dgm:t>
        <a:bodyPr/>
        <a:lstStyle/>
        <a:p>
          <a:endParaRPr lang="ru-RU"/>
        </a:p>
      </dgm:t>
    </dgm:pt>
    <dgm:pt modelId="{0BB0658F-57EB-4881-8EDF-47EC7790E7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400" dirty="0" smtClean="0">
              <a:latin typeface="Times New Roman" panose="02020603050405020304" pitchFamily="18" charset="0"/>
            </a:rPr>
            <a:t>Самаадукацыя выхавальн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ка па авалоданню беларускай </a:t>
          </a:r>
          <a:r>
            <a:rPr lang="ru-RU" altLang="ru-RU" sz="1400" dirty="0" err="1" smtClean="0">
              <a:latin typeface="Times New Roman" panose="02020603050405020304" pitchFamily="18" charset="0"/>
            </a:rPr>
            <a:t>мовай</a:t>
          </a:r>
          <a:r>
            <a:rPr lang="ru-RU" altLang="ru-RU" sz="1400" dirty="0" smtClean="0">
              <a:latin typeface="Times New Roman" panose="02020603050405020304" pitchFamily="18" charset="0"/>
            </a:rPr>
            <a:t>  (работа з метадычнай л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таратурай, ра</a:t>
          </a:r>
          <a:r>
            <a:rPr lang="be-BY" altLang="ru-RU" sz="1400" dirty="0" smtClean="0">
              <a:latin typeface="Times New Roman" panose="02020603050405020304" pitchFamily="18" charset="0"/>
            </a:rPr>
            <a:t>спрацоўка</a:t>
          </a:r>
          <a:r>
            <a:rPr lang="ru-RU" altLang="ru-RU" sz="1400" dirty="0" smtClean="0">
              <a:latin typeface="Times New Roman" panose="02020603050405020304" pitchFamily="18" charset="0"/>
            </a:rPr>
            <a:t> занятка</a:t>
          </a:r>
          <a:r>
            <a:rPr lang="be-BY" altLang="ru-RU" sz="1400" dirty="0" smtClean="0">
              <a:latin typeface="Times New Roman" panose="02020603050405020304" pitchFamily="18" charset="0"/>
            </a:rPr>
            <a:t>ў</a:t>
          </a:r>
          <a:r>
            <a:rPr lang="ru-RU" altLang="ru-RU" sz="1400" dirty="0" smtClean="0">
              <a:latin typeface="Times New Roman" panose="02020603050405020304" pitchFamily="18" charset="0"/>
            </a:rPr>
            <a:t>, планаванне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 </a:t>
          </a:r>
          <a:r>
            <a:rPr lang="en-US" altLang="ru-RU" sz="1400" dirty="0" smtClean="0">
              <a:latin typeface="Times New Roman" panose="02020603050405020304" pitchFamily="18" charset="0"/>
            </a:rPr>
            <a:t>i</a:t>
          </a:r>
          <a:r>
            <a:rPr lang="ru-RU" altLang="ru-RU" sz="1400" dirty="0" smtClean="0">
              <a:latin typeface="Times New Roman" panose="02020603050405020304" pitchFamily="18" charset="0"/>
            </a:rPr>
            <a:t>нш.)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FF2F9D9-7495-4D6A-BA23-A75DE63F1979}" type="parTrans" cxnId="{39F3D87C-DCE1-4466-B074-A1111495F234}">
      <dgm:prSet/>
      <dgm:spPr/>
      <dgm:t>
        <a:bodyPr/>
        <a:lstStyle/>
        <a:p>
          <a:endParaRPr lang="ru-RU"/>
        </a:p>
      </dgm:t>
    </dgm:pt>
    <dgm:pt modelId="{9009A641-F7B9-4088-9F0E-987C43DECDC8}" type="sibTrans" cxnId="{39F3D87C-DCE1-4466-B074-A1111495F234}">
      <dgm:prSet/>
      <dgm:spPr/>
      <dgm:t>
        <a:bodyPr/>
        <a:lstStyle/>
        <a:p>
          <a:endParaRPr lang="ru-RU"/>
        </a:p>
      </dgm:t>
    </dgm:pt>
    <dgm:pt modelId="{60C76C18-CB8A-44ED-B3F5-8CC0B69BE47F}" type="pres">
      <dgm:prSet presAssocID="{5B974CA7-63C6-416C-BBB2-FCBFB17A30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6E5FF-A164-4D94-A0D6-86BC73BB1091}" type="pres">
      <dgm:prSet presAssocID="{40F7BC6E-6CF9-4330-A7AC-C219FAF5DF31}" presName="linNode" presStyleCnt="0"/>
      <dgm:spPr/>
      <dgm:t>
        <a:bodyPr/>
        <a:lstStyle/>
        <a:p>
          <a:endParaRPr lang="ru-RU"/>
        </a:p>
      </dgm:t>
    </dgm:pt>
    <dgm:pt modelId="{D2056DE9-E69B-474F-BAA2-536BE7AA3CCE}" type="pres">
      <dgm:prSet presAssocID="{40F7BC6E-6CF9-4330-A7AC-C219FAF5DF31}" presName="parentText" presStyleLbl="node1" presStyleIdx="0" presStyleCnt="3" custScaleX="1369367" custScaleY="75319" custLinFactNeighborX="-23869" custLinFactNeighborY="-26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A14A8-0218-44AE-93E5-8EA5BB8B89BB}" type="pres">
      <dgm:prSet presAssocID="{40F7BC6E-6CF9-4330-A7AC-C219FAF5DF31}" presName="descendantText" presStyleLbl="alignAccFollowNode1" presStyleIdx="0" presStyleCnt="3" custScaleX="2000000" custScaleY="100120" custLinFactNeighborX="-42433" custLinFactNeighborY="-3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D18A1-15AF-4F8F-ADAA-208637B2227B}" type="pres">
      <dgm:prSet presAssocID="{D1853129-4FE1-47D5-B111-EFEC7DCBA651}" presName="sp" presStyleCnt="0"/>
      <dgm:spPr/>
      <dgm:t>
        <a:bodyPr/>
        <a:lstStyle/>
        <a:p>
          <a:endParaRPr lang="ru-RU"/>
        </a:p>
      </dgm:t>
    </dgm:pt>
    <dgm:pt modelId="{F8384D72-3BD7-44A6-9A7E-EB5E6DDDCC1E}" type="pres">
      <dgm:prSet presAssocID="{03C6188F-172F-46E9-8017-29C4A245DD15}" presName="linNode" presStyleCnt="0"/>
      <dgm:spPr/>
      <dgm:t>
        <a:bodyPr/>
        <a:lstStyle/>
        <a:p>
          <a:endParaRPr lang="ru-RU"/>
        </a:p>
      </dgm:t>
    </dgm:pt>
    <dgm:pt modelId="{A683A356-92AE-4FB0-AF55-1906FD3631BC}" type="pres">
      <dgm:prSet presAssocID="{03C6188F-172F-46E9-8017-29C4A245DD15}" presName="parentText" presStyleLbl="node1" presStyleIdx="1" presStyleCnt="3" custScaleX="1340863" custScaleY="72944" custLinFactNeighborX="-23869" custLinFactNeighborY="-26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FE68D-F06F-40BC-ADB9-DE12A9800C31}" type="pres">
      <dgm:prSet presAssocID="{03C6188F-172F-46E9-8017-29C4A245DD15}" presName="descendantText" presStyleLbl="alignAccFollowNode1" presStyleIdx="1" presStyleCnt="3" custScaleX="2000000" custScaleY="103236" custLinFactNeighborX="-42433" custLinFactNeighborY="-3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EB7A8-7487-4B71-B524-5C73B0922537}" type="pres">
      <dgm:prSet presAssocID="{6B9AAFAB-28E5-4BCD-B193-084B95DDFF01}" presName="sp" presStyleCnt="0"/>
      <dgm:spPr/>
      <dgm:t>
        <a:bodyPr/>
        <a:lstStyle/>
        <a:p>
          <a:endParaRPr lang="ru-RU"/>
        </a:p>
      </dgm:t>
    </dgm:pt>
    <dgm:pt modelId="{CCB3AA34-901F-473D-B291-32253E17998E}" type="pres">
      <dgm:prSet presAssocID="{E14FBEBE-BDFA-4E2C-8E46-818635478CF9}" presName="linNode" presStyleCnt="0"/>
      <dgm:spPr/>
      <dgm:t>
        <a:bodyPr/>
        <a:lstStyle/>
        <a:p>
          <a:endParaRPr lang="ru-RU"/>
        </a:p>
      </dgm:t>
    </dgm:pt>
    <dgm:pt modelId="{5831B9F8-D714-4EAD-9CF5-C5AA2F876715}" type="pres">
      <dgm:prSet presAssocID="{E14FBEBE-BDFA-4E2C-8E46-818635478CF9}" presName="parentText" presStyleLbl="node1" presStyleIdx="2" presStyleCnt="3" custScaleX="1340863" custLinFactNeighborX="-23869" custLinFactNeighborY="-26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CB58D-030C-46C9-87E9-33594CD5E836}" type="pres">
      <dgm:prSet presAssocID="{E14FBEBE-BDFA-4E2C-8E46-818635478CF9}" presName="descendantText" presStyleLbl="alignAccFollowNode1" presStyleIdx="2" presStyleCnt="3" custScaleX="2000000" custScaleY="124613" custLinFactNeighborX="-42433" custLinFactNeighborY="-3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83B196-A017-4C12-B082-CF09795C091A}" srcId="{40F7BC6E-6CF9-4330-A7AC-C219FAF5DF31}" destId="{6AE42686-6D50-47E7-BCAB-21CCF4EA4135}" srcOrd="1" destOrd="0" parTransId="{B1F11B25-6D80-4A51-9092-1F802B886838}" sibTransId="{492D3ABE-8945-4287-ACCA-62A24A836D85}"/>
    <dgm:cxn modelId="{E196BB77-EF58-43EB-907C-09C531E42963}" srcId="{E14FBEBE-BDFA-4E2C-8E46-818635478CF9}" destId="{0F9B8F08-BDF9-4A66-8935-F381CD6EA932}" srcOrd="0" destOrd="0" parTransId="{283707C3-2BFB-499F-9748-A1955107195B}" sibTransId="{FD0FCF7B-BF32-4162-B314-206B6A222CD9}"/>
    <dgm:cxn modelId="{4A525F77-F4C3-43B9-A52D-1A2C8B846C19}" srcId="{5B974CA7-63C6-416C-BBB2-FCBFB17A308D}" destId="{03C6188F-172F-46E9-8017-29C4A245DD15}" srcOrd="1" destOrd="0" parTransId="{907D9463-71D5-4447-A55A-7DB77BC2DB12}" sibTransId="{6B9AAFAB-28E5-4BCD-B193-084B95DDFF01}"/>
    <dgm:cxn modelId="{15494BB1-6069-4FF2-8853-3FAD30D42EBB}" type="presOf" srcId="{34424B21-5DAF-4A31-BE95-D624363DFBF9}" destId="{7F4FE68D-F06F-40BC-ADB9-DE12A9800C31}" srcOrd="0" destOrd="0" presId="urn:microsoft.com/office/officeart/2005/8/layout/vList5"/>
    <dgm:cxn modelId="{E88EE96F-03CE-4AB0-A417-BE1C7986136E}" srcId="{40F7BC6E-6CF9-4330-A7AC-C219FAF5DF31}" destId="{81DF9F69-3100-4A70-B8A0-AF838360D090}" srcOrd="0" destOrd="0" parTransId="{A0375AA8-E071-481A-9055-479FFFF8F2C9}" sibTransId="{F911B979-E45E-47FF-A684-C03A879EE3CE}"/>
    <dgm:cxn modelId="{9D8F4053-B1D8-4A49-82EA-78FAAD45A1FE}" srcId="{5B974CA7-63C6-416C-BBB2-FCBFB17A308D}" destId="{E14FBEBE-BDFA-4E2C-8E46-818635478CF9}" srcOrd="2" destOrd="0" parTransId="{8419F12A-0705-44AB-8C84-742722281CBC}" sibTransId="{62AE4C92-F0BB-40D3-967C-1235659F8E3B}"/>
    <dgm:cxn modelId="{81DCAFB7-7581-4A1C-B74C-88FE7F202F20}" srcId="{5B974CA7-63C6-416C-BBB2-FCBFB17A308D}" destId="{40F7BC6E-6CF9-4330-A7AC-C219FAF5DF31}" srcOrd="0" destOrd="0" parTransId="{EC917FE4-3D8D-426D-BD2E-B02374B29E30}" sibTransId="{D1853129-4FE1-47D5-B111-EFEC7DCBA651}"/>
    <dgm:cxn modelId="{167F5A20-12EF-4951-A1BD-84E84907BEDA}" srcId="{03C6188F-172F-46E9-8017-29C4A245DD15}" destId="{F21C77A3-0E72-4255-B0D0-FE03448BD50E}" srcOrd="1" destOrd="0" parTransId="{21ED23AD-4CFD-4EAC-ABA9-A8658819CDEA}" sibTransId="{86FF7068-6A0C-435C-88A7-7CAE9A03A169}"/>
    <dgm:cxn modelId="{9A67144A-1A1F-4BF2-AD0E-546707D63453}" srcId="{03C6188F-172F-46E9-8017-29C4A245DD15}" destId="{60BFB5C3-7F78-44DD-B6F1-B02919D28957}" srcOrd="3" destOrd="0" parTransId="{81A38A24-F532-416C-9B9E-C4EFE5595C44}" sibTransId="{C6494785-399A-4C14-8458-17DFCFB418F7}"/>
    <dgm:cxn modelId="{83A06C0A-2DC4-4EB2-A756-0F2E65AF0166}" type="presOf" srcId="{03C6188F-172F-46E9-8017-29C4A245DD15}" destId="{A683A356-92AE-4FB0-AF55-1906FD3631BC}" srcOrd="0" destOrd="0" presId="urn:microsoft.com/office/officeart/2005/8/layout/vList5"/>
    <dgm:cxn modelId="{72BDB33A-D60A-4A18-A646-3B8F9BCAEE85}" srcId="{E14FBEBE-BDFA-4E2C-8E46-818635478CF9}" destId="{02E39556-2E07-41AF-B1FC-DACA1B2825ED}" srcOrd="2" destOrd="0" parTransId="{CCDAD671-40EE-4766-99C0-AA06C3FE0250}" sibTransId="{55FC81F2-5C6E-4D88-AA78-95344255AEDC}"/>
    <dgm:cxn modelId="{C3F64ACC-AC71-404F-BDC6-5A167C93B391}" srcId="{E14FBEBE-BDFA-4E2C-8E46-818635478CF9}" destId="{508F6E80-8C65-49A3-A7BA-4B8B6DC1BD55}" srcOrd="1" destOrd="0" parTransId="{43C66AEF-C66A-4540-94E9-227F960EFE45}" sibTransId="{835927F6-B4C8-4435-99EC-FFBBA01DEB44}"/>
    <dgm:cxn modelId="{39F3D87C-DCE1-4466-B074-A1111495F234}" srcId="{E14FBEBE-BDFA-4E2C-8E46-818635478CF9}" destId="{0BB0658F-57EB-4881-8EDF-47EC7790E7FF}" srcOrd="3" destOrd="0" parTransId="{7FF2F9D9-7495-4D6A-BA23-A75DE63F1979}" sibTransId="{9009A641-F7B9-4088-9F0E-987C43DECDC8}"/>
    <dgm:cxn modelId="{B23C351A-E13C-45F8-80EE-406F543BD43E}" type="presOf" srcId="{6AE42686-6D50-47E7-BCAB-21CCF4EA4135}" destId="{A47A14A8-0218-44AE-93E5-8EA5BB8B89BB}" srcOrd="0" destOrd="1" presId="urn:microsoft.com/office/officeart/2005/8/layout/vList5"/>
    <dgm:cxn modelId="{2D8A0A37-1637-4644-A20E-00B09260AA5E}" type="presOf" srcId="{508F6E80-8C65-49A3-A7BA-4B8B6DC1BD55}" destId="{624CB58D-030C-46C9-87E9-33594CD5E836}" srcOrd="0" destOrd="1" presId="urn:microsoft.com/office/officeart/2005/8/layout/vList5"/>
    <dgm:cxn modelId="{432B4741-E632-4BF5-A986-0D8BAA827794}" srcId="{03C6188F-172F-46E9-8017-29C4A245DD15}" destId="{34424B21-5DAF-4A31-BE95-D624363DFBF9}" srcOrd="0" destOrd="0" parTransId="{757A2356-8C99-4562-AA67-D426582881C5}" sibTransId="{1B6433F5-4BDD-4F9D-B665-E0340AA734AF}"/>
    <dgm:cxn modelId="{CD98325E-45B2-4C04-82C4-3276AA319C92}" type="presOf" srcId="{0BB0658F-57EB-4881-8EDF-47EC7790E7FF}" destId="{624CB58D-030C-46C9-87E9-33594CD5E836}" srcOrd="0" destOrd="3" presId="urn:microsoft.com/office/officeart/2005/8/layout/vList5"/>
    <dgm:cxn modelId="{7A198CD7-99A2-412B-9A43-AFF23A673687}" type="presOf" srcId="{02E39556-2E07-41AF-B1FC-DACA1B2825ED}" destId="{624CB58D-030C-46C9-87E9-33594CD5E836}" srcOrd="0" destOrd="2" presId="urn:microsoft.com/office/officeart/2005/8/layout/vList5"/>
    <dgm:cxn modelId="{6364289F-4EDF-4549-ABB3-2E5A944D131B}" srcId="{03C6188F-172F-46E9-8017-29C4A245DD15}" destId="{778F5124-B3FF-4AEC-9459-4180FA344519}" srcOrd="2" destOrd="0" parTransId="{EAC3C235-7516-4C54-86B7-E0A8C27D2991}" sibTransId="{2AB30D0F-F9C2-492A-8192-5607FB78F078}"/>
    <dgm:cxn modelId="{82566D38-8383-41C4-B775-E77DBB5DDCF6}" type="presOf" srcId="{E16C5B64-9856-4034-B18F-6C05DF7243D4}" destId="{A47A14A8-0218-44AE-93E5-8EA5BB8B89BB}" srcOrd="0" destOrd="2" presId="urn:microsoft.com/office/officeart/2005/8/layout/vList5"/>
    <dgm:cxn modelId="{B9FD23BB-4D85-4C82-919D-994D68F14C84}" type="presOf" srcId="{40F7BC6E-6CF9-4330-A7AC-C219FAF5DF31}" destId="{D2056DE9-E69B-474F-BAA2-536BE7AA3CCE}" srcOrd="0" destOrd="0" presId="urn:microsoft.com/office/officeart/2005/8/layout/vList5"/>
    <dgm:cxn modelId="{92B6AAC6-8DB0-469C-9A85-34F01D39542D}" srcId="{40F7BC6E-6CF9-4330-A7AC-C219FAF5DF31}" destId="{E16C5B64-9856-4034-B18F-6C05DF7243D4}" srcOrd="2" destOrd="0" parTransId="{D6725887-37B7-4C6F-9A9E-460C1D3B57BF}" sibTransId="{CFFE3964-00B6-47E8-A7AB-3C36A16177C2}"/>
    <dgm:cxn modelId="{40397EC5-B68C-4AC1-AC7F-8EDEE5A49C1E}" type="presOf" srcId="{0F9B8F08-BDF9-4A66-8935-F381CD6EA932}" destId="{624CB58D-030C-46C9-87E9-33594CD5E836}" srcOrd="0" destOrd="0" presId="urn:microsoft.com/office/officeart/2005/8/layout/vList5"/>
    <dgm:cxn modelId="{617FE3C3-FA3D-477F-9FEC-420D11ECA202}" type="presOf" srcId="{81DF9F69-3100-4A70-B8A0-AF838360D090}" destId="{A47A14A8-0218-44AE-93E5-8EA5BB8B89BB}" srcOrd="0" destOrd="0" presId="urn:microsoft.com/office/officeart/2005/8/layout/vList5"/>
    <dgm:cxn modelId="{2C938597-6AE6-4F90-97C4-FFAEC0AA5A7C}" type="presOf" srcId="{5B974CA7-63C6-416C-BBB2-FCBFB17A308D}" destId="{60C76C18-CB8A-44ED-B3F5-8CC0B69BE47F}" srcOrd="0" destOrd="0" presId="urn:microsoft.com/office/officeart/2005/8/layout/vList5"/>
    <dgm:cxn modelId="{CC50369A-DB82-47AD-AF87-8F93AE2B8729}" type="presOf" srcId="{F21C77A3-0E72-4255-B0D0-FE03448BD50E}" destId="{7F4FE68D-F06F-40BC-ADB9-DE12A9800C31}" srcOrd="0" destOrd="1" presId="urn:microsoft.com/office/officeart/2005/8/layout/vList5"/>
    <dgm:cxn modelId="{EEA85619-D6C2-4FCB-B6BF-59AB827FD6A8}" type="presOf" srcId="{60BFB5C3-7F78-44DD-B6F1-B02919D28957}" destId="{7F4FE68D-F06F-40BC-ADB9-DE12A9800C31}" srcOrd="0" destOrd="3" presId="urn:microsoft.com/office/officeart/2005/8/layout/vList5"/>
    <dgm:cxn modelId="{40BA5E40-A094-4DEA-9C6D-D84D9DEB3122}" type="presOf" srcId="{E14FBEBE-BDFA-4E2C-8E46-818635478CF9}" destId="{5831B9F8-D714-4EAD-9CF5-C5AA2F876715}" srcOrd="0" destOrd="0" presId="urn:microsoft.com/office/officeart/2005/8/layout/vList5"/>
    <dgm:cxn modelId="{0DC0B7AC-CECB-452E-88A3-5B80E301F12D}" type="presOf" srcId="{778F5124-B3FF-4AEC-9459-4180FA344519}" destId="{7F4FE68D-F06F-40BC-ADB9-DE12A9800C31}" srcOrd="0" destOrd="2" presId="urn:microsoft.com/office/officeart/2005/8/layout/vList5"/>
    <dgm:cxn modelId="{98E033D5-FDE9-4190-BFD2-89336A8C6406}" type="presParOf" srcId="{60C76C18-CB8A-44ED-B3F5-8CC0B69BE47F}" destId="{9016E5FF-A164-4D94-A0D6-86BC73BB1091}" srcOrd="0" destOrd="0" presId="urn:microsoft.com/office/officeart/2005/8/layout/vList5"/>
    <dgm:cxn modelId="{E59B0F5F-3E63-4AF9-AD36-5F53DDEBC37A}" type="presParOf" srcId="{9016E5FF-A164-4D94-A0D6-86BC73BB1091}" destId="{D2056DE9-E69B-474F-BAA2-536BE7AA3CCE}" srcOrd="0" destOrd="0" presId="urn:microsoft.com/office/officeart/2005/8/layout/vList5"/>
    <dgm:cxn modelId="{FC9FB564-81A8-485B-8934-1252A59A32AE}" type="presParOf" srcId="{9016E5FF-A164-4D94-A0D6-86BC73BB1091}" destId="{A47A14A8-0218-44AE-93E5-8EA5BB8B89BB}" srcOrd="1" destOrd="0" presId="urn:microsoft.com/office/officeart/2005/8/layout/vList5"/>
    <dgm:cxn modelId="{3A4128F3-8C85-4454-8372-8C41635A2F9E}" type="presParOf" srcId="{60C76C18-CB8A-44ED-B3F5-8CC0B69BE47F}" destId="{B34D18A1-15AF-4F8F-ADAA-208637B2227B}" srcOrd="1" destOrd="0" presId="urn:microsoft.com/office/officeart/2005/8/layout/vList5"/>
    <dgm:cxn modelId="{30352750-887F-433F-96D9-25415D1850F8}" type="presParOf" srcId="{60C76C18-CB8A-44ED-B3F5-8CC0B69BE47F}" destId="{F8384D72-3BD7-44A6-9A7E-EB5E6DDDCC1E}" srcOrd="2" destOrd="0" presId="urn:microsoft.com/office/officeart/2005/8/layout/vList5"/>
    <dgm:cxn modelId="{7BD12F40-C508-483E-93CA-5372C58DD492}" type="presParOf" srcId="{F8384D72-3BD7-44A6-9A7E-EB5E6DDDCC1E}" destId="{A683A356-92AE-4FB0-AF55-1906FD3631BC}" srcOrd="0" destOrd="0" presId="urn:microsoft.com/office/officeart/2005/8/layout/vList5"/>
    <dgm:cxn modelId="{FB609972-61CE-42DA-85C3-9DE55E606B07}" type="presParOf" srcId="{F8384D72-3BD7-44A6-9A7E-EB5E6DDDCC1E}" destId="{7F4FE68D-F06F-40BC-ADB9-DE12A9800C31}" srcOrd="1" destOrd="0" presId="urn:microsoft.com/office/officeart/2005/8/layout/vList5"/>
    <dgm:cxn modelId="{9C3C1C41-7BE1-4A02-93B4-28CC3157073C}" type="presParOf" srcId="{60C76C18-CB8A-44ED-B3F5-8CC0B69BE47F}" destId="{9B0EB7A8-7487-4B71-B524-5C73B0922537}" srcOrd="3" destOrd="0" presId="urn:microsoft.com/office/officeart/2005/8/layout/vList5"/>
    <dgm:cxn modelId="{7373CE57-4C52-4B6C-8A49-5B83CF42A96D}" type="presParOf" srcId="{60C76C18-CB8A-44ED-B3F5-8CC0B69BE47F}" destId="{CCB3AA34-901F-473D-B291-32253E17998E}" srcOrd="4" destOrd="0" presId="urn:microsoft.com/office/officeart/2005/8/layout/vList5"/>
    <dgm:cxn modelId="{A0B01AB8-2E9F-498E-BAD0-A973981ED8AA}" type="presParOf" srcId="{CCB3AA34-901F-473D-B291-32253E17998E}" destId="{5831B9F8-D714-4EAD-9CF5-C5AA2F876715}" srcOrd="0" destOrd="0" presId="urn:microsoft.com/office/officeart/2005/8/layout/vList5"/>
    <dgm:cxn modelId="{E8103B31-2138-4CFA-8891-F1D0BAEFDD25}" type="presParOf" srcId="{CCB3AA34-901F-473D-B291-32253E17998E}" destId="{624CB58D-030C-46C9-87E9-33594CD5E8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EEA76A-284F-4506-A0D0-2362FD9F6A70}" type="doc">
      <dgm:prSet loTypeId="urn:microsoft.com/office/officeart/2005/8/layout/process3" loCatId="process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7BCE3B5B-AE0F-4C99-BDB5-F685D1F53BFD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e-BY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Змястоўнасць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506861-E6C6-4301-8F7A-E8D3B25ECFC5}" type="parTrans" cxnId="{18B30754-DF7B-42BA-A8BE-EC05B6389EED}">
      <dgm:prSet/>
      <dgm:spPr/>
      <dgm:t>
        <a:bodyPr/>
        <a:lstStyle/>
        <a:p>
          <a:endParaRPr lang="ru-RU"/>
        </a:p>
      </dgm:t>
    </dgm:pt>
    <dgm:pt modelId="{3556F38C-46C8-42F9-951B-6671E3FDED62}" type="sibTrans" cxnId="{18B30754-DF7B-42BA-A8BE-EC05B6389EE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26A9B2C-C2D4-4E40-956A-2A91631FECDC}">
      <dgm:prSet phldrT="[Текст]" custT="1"/>
      <dgm:spPr>
        <a:solidFill>
          <a:schemeClr val="bg2"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be-BY" sz="1500" dirty="0" smtClean="0">
              <a:latin typeface="Times New Roman" pitchFamily="18" charset="0"/>
              <a:cs typeface="Times New Roman" pitchFamily="18" charset="0"/>
            </a:rPr>
            <a:t>выхавальнік    павінен несці дзецям новую праўдзівую інфармацыю, раскрываць перад імі ўзаемасувязі, што існуюць у навакольным жыцці, даваць ацэнку ўчынкам дзяцей і дарослых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F722C356-1E48-49C3-B808-4257ACED09FF}" type="parTrans" cxnId="{8AF88525-CD76-4DDF-99F1-5D034760F77D}">
      <dgm:prSet/>
      <dgm:spPr/>
      <dgm:t>
        <a:bodyPr/>
        <a:lstStyle/>
        <a:p>
          <a:endParaRPr lang="ru-RU"/>
        </a:p>
      </dgm:t>
    </dgm:pt>
    <dgm:pt modelId="{78320B56-A2E2-4AA5-8E07-8230140C0202}" type="sibTrans" cxnId="{8AF88525-CD76-4DDF-99F1-5D034760F77D}">
      <dgm:prSet/>
      <dgm:spPr/>
      <dgm:t>
        <a:bodyPr/>
        <a:lstStyle/>
        <a:p>
          <a:endParaRPr lang="ru-RU"/>
        </a:p>
      </dgm:t>
    </dgm:pt>
    <dgm:pt modelId="{1FF3C532-D7F0-47AA-9B96-61540BBC2F1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e-BY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Дакладнасць маўлення</a:t>
          </a:r>
          <a:r>
            <a:rPr lang="be-BY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BE8D97-F6BE-4C9F-B57F-0EDD90DBDCDC}" type="parTrans" cxnId="{B3C2B544-1B38-4074-BAD4-8722FB0F103B}">
      <dgm:prSet/>
      <dgm:spPr/>
      <dgm:t>
        <a:bodyPr/>
        <a:lstStyle/>
        <a:p>
          <a:endParaRPr lang="ru-RU"/>
        </a:p>
      </dgm:t>
    </dgm:pt>
    <dgm:pt modelId="{C9CE0801-AA76-4BB6-9EB4-0F8FBFA525B1}" type="sibTrans" cxnId="{B3C2B544-1B38-4074-BAD4-8722FB0F103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66A5812-B09D-4918-B392-B34297000D48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be-BY" sz="1500" dirty="0" smtClean="0">
              <a:latin typeface="Times New Roman" pitchFamily="18" charset="0"/>
              <a:cs typeface="Times New Roman" pitchFamily="18" charset="0"/>
            </a:rPr>
            <a:t>гэта ўменне з многіх блізкіх па змесце слоў выбраць тое, якое найбольш дакладна і поўна характарызуе прадмет або з’яву, іх уласцівасці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34BEE949-27AE-48BA-9BD6-096A5411328E}" type="parTrans" cxnId="{9703D448-D0A0-4B95-AD3A-C4AD8D6CAB60}">
      <dgm:prSet/>
      <dgm:spPr/>
      <dgm:t>
        <a:bodyPr/>
        <a:lstStyle/>
        <a:p>
          <a:endParaRPr lang="ru-RU"/>
        </a:p>
      </dgm:t>
    </dgm:pt>
    <dgm:pt modelId="{04350A44-78AD-4DF5-888D-AA278FF0DECC}" type="sibTrans" cxnId="{9703D448-D0A0-4B95-AD3A-C4AD8D6CAB60}">
      <dgm:prSet/>
      <dgm:spPr/>
      <dgm:t>
        <a:bodyPr/>
        <a:lstStyle/>
        <a:p>
          <a:endParaRPr lang="ru-RU"/>
        </a:p>
      </dgm:t>
    </dgm:pt>
    <dgm:pt modelId="{B487858D-B0A3-4DF0-9506-DB9227F68BE4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e-BY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Выразнасць маўлення</a:t>
          </a:r>
          <a:r>
            <a:rPr lang="be-BY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F9093F-0003-4378-8409-19B32648F18B}" type="parTrans" cxnId="{CAA4752A-71EB-4D81-A27A-606ED7F1E1D6}">
      <dgm:prSet/>
      <dgm:spPr/>
      <dgm:t>
        <a:bodyPr/>
        <a:lstStyle/>
        <a:p>
          <a:endParaRPr lang="ru-RU"/>
        </a:p>
      </dgm:t>
    </dgm:pt>
    <dgm:pt modelId="{20AD7709-F4F0-462D-A7B4-F4CCC0CC8AD6}" type="sibTrans" cxnId="{CAA4752A-71EB-4D81-A27A-606ED7F1E1D6}">
      <dgm:prSet/>
      <dgm:spPr/>
      <dgm:t>
        <a:bodyPr/>
        <a:lstStyle/>
        <a:p>
          <a:endParaRPr lang="ru-RU"/>
        </a:p>
      </dgm:t>
    </dgm:pt>
    <dgm:pt modelId="{9519E241-29AA-4EA1-9184-A9D7D937B9CA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be-BY" sz="1500" dirty="0" smtClean="0">
              <a:latin typeface="Times New Roman" pitchFamily="18" charset="0"/>
              <a:cs typeface="Times New Roman" pitchFamily="18" charset="0"/>
            </a:rPr>
            <a:t>гэта эмацыянальнасць, ярка выражаныя адносіны да таго, пра што гаворыцца, і да тых, каму адрасавана выказванне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CB37E19A-7D38-487B-802E-E3D6A735BA75}" type="parTrans" cxnId="{71B42547-3848-4D9E-9A71-13172ED1FA4A}">
      <dgm:prSet/>
      <dgm:spPr/>
      <dgm:t>
        <a:bodyPr/>
        <a:lstStyle/>
        <a:p>
          <a:endParaRPr lang="ru-RU"/>
        </a:p>
      </dgm:t>
    </dgm:pt>
    <dgm:pt modelId="{8DA53829-6A89-4325-9B2D-EB5FD78DEC09}" type="sibTrans" cxnId="{71B42547-3848-4D9E-9A71-13172ED1FA4A}">
      <dgm:prSet/>
      <dgm:spPr/>
      <dgm:t>
        <a:bodyPr/>
        <a:lstStyle/>
        <a:p>
          <a:endParaRPr lang="ru-RU"/>
        </a:p>
      </dgm:t>
    </dgm:pt>
    <dgm:pt modelId="{C8A1A0ED-E36B-42FE-8B16-5506676BBB87}" type="pres">
      <dgm:prSet presAssocID="{D0EEA76A-284F-4506-A0D0-2362FD9F6A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F91284-7799-4172-86CA-BE09F94F9157}" type="pres">
      <dgm:prSet presAssocID="{7BCE3B5B-AE0F-4C99-BDB5-F685D1F53BFD}" presName="composite" presStyleCnt="0"/>
      <dgm:spPr/>
      <dgm:t>
        <a:bodyPr/>
        <a:lstStyle/>
        <a:p>
          <a:endParaRPr lang="ru-RU"/>
        </a:p>
      </dgm:t>
    </dgm:pt>
    <dgm:pt modelId="{8B6DEE97-88DA-4FB2-B072-D317DC022582}" type="pres">
      <dgm:prSet presAssocID="{7BCE3B5B-AE0F-4C99-BDB5-F685D1F53BF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3E6C0-BBEB-478D-870E-9A8ED87EFF76}" type="pres">
      <dgm:prSet presAssocID="{7BCE3B5B-AE0F-4C99-BDB5-F685D1F53BFD}" presName="parSh" presStyleLbl="node1" presStyleIdx="0" presStyleCnt="3" custScaleX="119071" custScaleY="262042" custLinFactNeighborX="9365" custLinFactNeighborY="65772"/>
      <dgm:spPr/>
      <dgm:t>
        <a:bodyPr/>
        <a:lstStyle/>
        <a:p>
          <a:endParaRPr lang="ru-RU"/>
        </a:p>
      </dgm:t>
    </dgm:pt>
    <dgm:pt modelId="{7B028B98-E5B4-4D51-8444-55E501CC7334}" type="pres">
      <dgm:prSet presAssocID="{7BCE3B5B-AE0F-4C99-BDB5-F685D1F53BFD}" presName="desTx" presStyleLbl="fgAcc1" presStyleIdx="0" presStyleCnt="3" custScaleX="144906" custLinFactNeighborX="6635" custLinFactNeighborY="-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97C23-BA5F-4FEB-880C-AE2DF14C9CD3}" type="pres">
      <dgm:prSet presAssocID="{3556F38C-46C8-42F9-951B-6671E3FDED6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32EDBB6-B9D7-4CF5-B814-2148637B3CE3}" type="pres">
      <dgm:prSet presAssocID="{3556F38C-46C8-42F9-951B-6671E3FDED62}" presName="connTx" presStyleLbl="sibTrans2D1" presStyleIdx="0" presStyleCnt="2"/>
      <dgm:spPr/>
      <dgm:t>
        <a:bodyPr/>
        <a:lstStyle/>
        <a:p>
          <a:endParaRPr lang="ru-RU"/>
        </a:p>
      </dgm:t>
    </dgm:pt>
    <dgm:pt modelId="{B0E708F5-A47A-441A-9A5F-CBCAAEA5BE16}" type="pres">
      <dgm:prSet presAssocID="{1FF3C532-D7F0-47AA-9B96-61540BBC2F19}" presName="composite" presStyleCnt="0"/>
      <dgm:spPr/>
      <dgm:t>
        <a:bodyPr/>
        <a:lstStyle/>
        <a:p>
          <a:endParaRPr lang="ru-RU"/>
        </a:p>
      </dgm:t>
    </dgm:pt>
    <dgm:pt modelId="{D7E87AF9-D892-4D0F-88A2-60E84A95D27B}" type="pres">
      <dgm:prSet presAssocID="{1FF3C532-D7F0-47AA-9B96-61540BBC2F1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0C0BC-DF65-459E-B320-232A2AF86DEF}" type="pres">
      <dgm:prSet presAssocID="{1FF3C532-D7F0-47AA-9B96-61540BBC2F19}" presName="parSh" presStyleLbl="node1" presStyleIdx="1" presStyleCnt="3" custScaleX="120057" custScaleY="248285" custLinFactNeighborX="1597" custLinFactNeighborY="62388"/>
      <dgm:spPr/>
      <dgm:t>
        <a:bodyPr/>
        <a:lstStyle/>
        <a:p>
          <a:endParaRPr lang="ru-RU"/>
        </a:p>
      </dgm:t>
    </dgm:pt>
    <dgm:pt modelId="{2B638BF6-4333-4B00-9E40-79EE47422AAD}" type="pres">
      <dgm:prSet presAssocID="{1FF3C532-D7F0-47AA-9B96-61540BBC2F19}" presName="desTx" presStyleLbl="fgAcc1" presStyleIdx="1" presStyleCnt="3" custScaleX="131607" custLinFactNeighborX="-3545" custLinFactNeighborY="2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A96D7-72E8-4C83-8017-A0DC560CFDBC}" type="pres">
      <dgm:prSet presAssocID="{C9CE0801-AA76-4BB6-9EB4-0F8FBFA525B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1244DCC-4261-41CE-AE89-B171BB7525F7}" type="pres">
      <dgm:prSet presAssocID="{C9CE0801-AA76-4BB6-9EB4-0F8FBFA525B1}" presName="connTx" presStyleLbl="sibTrans2D1" presStyleIdx="1" presStyleCnt="2"/>
      <dgm:spPr/>
      <dgm:t>
        <a:bodyPr/>
        <a:lstStyle/>
        <a:p>
          <a:endParaRPr lang="ru-RU"/>
        </a:p>
      </dgm:t>
    </dgm:pt>
    <dgm:pt modelId="{63541A40-6F89-4B88-B1B5-3410426B27C3}" type="pres">
      <dgm:prSet presAssocID="{B487858D-B0A3-4DF0-9506-DB9227F68BE4}" presName="composite" presStyleCnt="0"/>
      <dgm:spPr/>
      <dgm:t>
        <a:bodyPr/>
        <a:lstStyle/>
        <a:p>
          <a:endParaRPr lang="ru-RU"/>
        </a:p>
      </dgm:t>
    </dgm:pt>
    <dgm:pt modelId="{E2137D05-92D0-4494-A763-8D6944343BF8}" type="pres">
      <dgm:prSet presAssocID="{B487858D-B0A3-4DF0-9506-DB9227F68BE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692FF-437F-4FB6-87B2-68F45A205589}" type="pres">
      <dgm:prSet presAssocID="{B487858D-B0A3-4DF0-9506-DB9227F68BE4}" presName="parSh" presStyleLbl="node1" presStyleIdx="2" presStyleCnt="3" custScaleX="119382" custScaleY="261193" custLinFactNeighborX="4978" custLinFactNeighborY="67008"/>
      <dgm:spPr/>
      <dgm:t>
        <a:bodyPr/>
        <a:lstStyle/>
        <a:p>
          <a:endParaRPr lang="ru-RU"/>
        </a:p>
      </dgm:t>
    </dgm:pt>
    <dgm:pt modelId="{C8EEB18D-D428-4D4E-902E-DC982A92C50A}" type="pres">
      <dgm:prSet presAssocID="{B487858D-B0A3-4DF0-9506-DB9227F68BE4}" presName="desTx" presStyleLbl="fgAcc1" presStyleIdx="2" presStyleCnt="3" custScaleX="133604" custLinFactNeighborX="911" custLinFactNeighborY="-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8B4011-768B-4047-BAA5-B6D5777AE085}" type="presOf" srcId="{C9CE0801-AA76-4BB6-9EB4-0F8FBFA525B1}" destId="{C1244DCC-4261-41CE-AE89-B171BB7525F7}" srcOrd="1" destOrd="0" presId="urn:microsoft.com/office/officeart/2005/8/layout/process3"/>
    <dgm:cxn modelId="{A41A5E36-86A3-4324-B1B9-44F4E6BF183F}" type="presOf" srcId="{3556F38C-46C8-42F9-951B-6671E3FDED62}" destId="{732EDBB6-B9D7-4CF5-B814-2148637B3CE3}" srcOrd="1" destOrd="0" presId="urn:microsoft.com/office/officeart/2005/8/layout/process3"/>
    <dgm:cxn modelId="{D7E1D1D3-831F-4159-9A60-88E60CFF3415}" type="presOf" srcId="{1FF3C532-D7F0-47AA-9B96-61540BBC2F19}" destId="{D7E87AF9-D892-4D0F-88A2-60E84A95D27B}" srcOrd="0" destOrd="0" presId="urn:microsoft.com/office/officeart/2005/8/layout/process3"/>
    <dgm:cxn modelId="{CAA4752A-71EB-4D81-A27A-606ED7F1E1D6}" srcId="{D0EEA76A-284F-4506-A0D0-2362FD9F6A70}" destId="{B487858D-B0A3-4DF0-9506-DB9227F68BE4}" srcOrd="2" destOrd="0" parTransId="{D7F9093F-0003-4378-8409-19B32648F18B}" sibTransId="{20AD7709-F4F0-462D-A7B4-F4CCC0CC8AD6}"/>
    <dgm:cxn modelId="{F9AA0CB1-D1D9-44DB-8D30-4C643FAF278D}" type="presOf" srcId="{3556F38C-46C8-42F9-951B-6671E3FDED62}" destId="{F6797C23-BA5F-4FEB-880C-AE2DF14C9CD3}" srcOrd="0" destOrd="0" presId="urn:microsoft.com/office/officeart/2005/8/layout/process3"/>
    <dgm:cxn modelId="{F2E57987-370C-4273-81F8-0CC7588FABAD}" type="presOf" srcId="{7BCE3B5B-AE0F-4C99-BDB5-F685D1F53BFD}" destId="{FA83E6C0-BBEB-478D-870E-9A8ED87EFF76}" srcOrd="1" destOrd="0" presId="urn:microsoft.com/office/officeart/2005/8/layout/process3"/>
    <dgm:cxn modelId="{F5AEE7F1-9F31-433D-A49B-939D6536AB52}" type="presOf" srcId="{E26A9B2C-C2D4-4E40-956A-2A91631FECDC}" destId="{7B028B98-E5B4-4D51-8444-55E501CC7334}" srcOrd="0" destOrd="0" presId="urn:microsoft.com/office/officeart/2005/8/layout/process3"/>
    <dgm:cxn modelId="{35CC9881-674E-4AD5-8057-D446B92BFF7F}" type="presOf" srcId="{9519E241-29AA-4EA1-9184-A9D7D937B9CA}" destId="{C8EEB18D-D428-4D4E-902E-DC982A92C50A}" srcOrd="0" destOrd="0" presId="urn:microsoft.com/office/officeart/2005/8/layout/process3"/>
    <dgm:cxn modelId="{66717839-8E83-42D7-BE93-3FC1C650FACC}" type="presOf" srcId="{1FF3C532-D7F0-47AA-9B96-61540BBC2F19}" destId="{9D90C0BC-DF65-459E-B320-232A2AF86DEF}" srcOrd="1" destOrd="0" presId="urn:microsoft.com/office/officeart/2005/8/layout/process3"/>
    <dgm:cxn modelId="{19BC2616-85DD-4CC0-AED2-D58A715447D0}" type="presOf" srcId="{B487858D-B0A3-4DF0-9506-DB9227F68BE4}" destId="{E2137D05-92D0-4494-A763-8D6944343BF8}" srcOrd="0" destOrd="0" presId="urn:microsoft.com/office/officeart/2005/8/layout/process3"/>
    <dgm:cxn modelId="{2CF6AB94-AC49-458B-B764-355EA19F8B50}" type="presOf" srcId="{166A5812-B09D-4918-B392-B34297000D48}" destId="{2B638BF6-4333-4B00-9E40-79EE47422AAD}" srcOrd="0" destOrd="0" presId="urn:microsoft.com/office/officeart/2005/8/layout/process3"/>
    <dgm:cxn modelId="{73DB2E17-5D04-48B0-952A-526463599FF9}" type="presOf" srcId="{B487858D-B0A3-4DF0-9506-DB9227F68BE4}" destId="{71B692FF-437F-4FB6-87B2-68F45A205589}" srcOrd="1" destOrd="0" presId="urn:microsoft.com/office/officeart/2005/8/layout/process3"/>
    <dgm:cxn modelId="{5180F16D-47E5-4B31-A535-FA7F88210839}" type="presOf" srcId="{7BCE3B5B-AE0F-4C99-BDB5-F685D1F53BFD}" destId="{8B6DEE97-88DA-4FB2-B072-D317DC022582}" srcOrd="0" destOrd="0" presId="urn:microsoft.com/office/officeart/2005/8/layout/process3"/>
    <dgm:cxn modelId="{18B30754-DF7B-42BA-A8BE-EC05B6389EED}" srcId="{D0EEA76A-284F-4506-A0D0-2362FD9F6A70}" destId="{7BCE3B5B-AE0F-4C99-BDB5-F685D1F53BFD}" srcOrd="0" destOrd="0" parTransId="{7B506861-E6C6-4301-8F7A-E8D3B25ECFC5}" sibTransId="{3556F38C-46C8-42F9-951B-6671E3FDED62}"/>
    <dgm:cxn modelId="{71B42547-3848-4D9E-9A71-13172ED1FA4A}" srcId="{B487858D-B0A3-4DF0-9506-DB9227F68BE4}" destId="{9519E241-29AA-4EA1-9184-A9D7D937B9CA}" srcOrd="0" destOrd="0" parTransId="{CB37E19A-7D38-487B-802E-E3D6A735BA75}" sibTransId="{8DA53829-6A89-4325-9B2D-EB5FD78DEC09}"/>
    <dgm:cxn modelId="{4830C39E-E60D-4F17-99E8-FE2098898A84}" type="presOf" srcId="{C9CE0801-AA76-4BB6-9EB4-0F8FBFA525B1}" destId="{94DA96D7-72E8-4C83-8017-A0DC560CFDBC}" srcOrd="0" destOrd="0" presId="urn:microsoft.com/office/officeart/2005/8/layout/process3"/>
    <dgm:cxn modelId="{14985EF8-1A5E-4945-84E9-A3EB9707C63C}" type="presOf" srcId="{D0EEA76A-284F-4506-A0D0-2362FD9F6A70}" destId="{C8A1A0ED-E36B-42FE-8B16-5506676BBB87}" srcOrd="0" destOrd="0" presId="urn:microsoft.com/office/officeart/2005/8/layout/process3"/>
    <dgm:cxn modelId="{B3C2B544-1B38-4074-BAD4-8722FB0F103B}" srcId="{D0EEA76A-284F-4506-A0D0-2362FD9F6A70}" destId="{1FF3C532-D7F0-47AA-9B96-61540BBC2F19}" srcOrd="1" destOrd="0" parTransId="{39BE8D97-F6BE-4C9F-B57F-0EDD90DBDCDC}" sibTransId="{C9CE0801-AA76-4BB6-9EB4-0F8FBFA525B1}"/>
    <dgm:cxn modelId="{8AF88525-CD76-4DDF-99F1-5D034760F77D}" srcId="{7BCE3B5B-AE0F-4C99-BDB5-F685D1F53BFD}" destId="{E26A9B2C-C2D4-4E40-956A-2A91631FECDC}" srcOrd="0" destOrd="0" parTransId="{F722C356-1E48-49C3-B808-4257ACED09FF}" sibTransId="{78320B56-A2E2-4AA5-8E07-8230140C0202}"/>
    <dgm:cxn modelId="{9703D448-D0A0-4B95-AD3A-C4AD8D6CAB60}" srcId="{1FF3C532-D7F0-47AA-9B96-61540BBC2F19}" destId="{166A5812-B09D-4918-B392-B34297000D48}" srcOrd="0" destOrd="0" parTransId="{34BEE949-27AE-48BA-9BD6-096A5411328E}" sibTransId="{04350A44-78AD-4DF5-888D-AA278FF0DECC}"/>
    <dgm:cxn modelId="{99018156-3201-48D6-A11C-C84337BF8F93}" type="presParOf" srcId="{C8A1A0ED-E36B-42FE-8B16-5506676BBB87}" destId="{6CF91284-7799-4172-86CA-BE09F94F9157}" srcOrd="0" destOrd="0" presId="urn:microsoft.com/office/officeart/2005/8/layout/process3"/>
    <dgm:cxn modelId="{F759371D-FABD-4667-9C10-BC5C17B1168B}" type="presParOf" srcId="{6CF91284-7799-4172-86CA-BE09F94F9157}" destId="{8B6DEE97-88DA-4FB2-B072-D317DC022582}" srcOrd="0" destOrd="0" presId="urn:microsoft.com/office/officeart/2005/8/layout/process3"/>
    <dgm:cxn modelId="{83D33D36-2066-420A-8003-37D8CB6FFDA3}" type="presParOf" srcId="{6CF91284-7799-4172-86CA-BE09F94F9157}" destId="{FA83E6C0-BBEB-478D-870E-9A8ED87EFF76}" srcOrd="1" destOrd="0" presId="urn:microsoft.com/office/officeart/2005/8/layout/process3"/>
    <dgm:cxn modelId="{B86F9B3B-A3A5-49F6-AD3C-8291195330A0}" type="presParOf" srcId="{6CF91284-7799-4172-86CA-BE09F94F9157}" destId="{7B028B98-E5B4-4D51-8444-55E501CC7334}" srcOrd="2" destOrd="0" presId="urn:microsoft.com/office/officeart/2005/8/layout/process3"/>
    <dgm:cxn modelId="{76BCA863-334C-48AF-8C9D-E60D24EC6922}" type="presParOf" srcId="{C8A1A0ED-E36B-42FE-8B16-5506676BBB87}" destId="{F6797C23-BA5F-4FEB-880C-AE2DF14C9CD3}" srcOrd="1" destOrd="0" presId="urn:microsoft.com/office/officeart/2005/8/layout/process3"/>
    <dgm:cxn modelId="{8F4A2CE3-9D9A-4B01-8C71-ACB301DE97BA}" type="presParOf" srcId="{F6797C23-BA5F-4FEB-880C-AE2DF14C9CD3}" destId="{732EDBB6-B9D7-4CF5-B814-2148637B3CE3}" srcOrd="0" destOrd="0" presId="urn:microsoft.com/office/officeart/2005/8/layout/process3"/>
    <dgm:cxn modelId="{0A229586-DFB3-4B89-BE55-F09F37C0111A}" type="presParOf" srcId="{C8A1A0ED-E36B-42FE-8B16-5506676BBB87}" destId="{B0E708F5-A47A-441A-9A5F-CBCAAEA5BE16}" srcOrd="2" destOrd="0" presId="urn:microsoft.com/office/officeart/2005/8/layout/process3"/>
    <dgm:cxn modelId="{4470C0F7-F2BE-4338-A5A8-A5C42A40BEB4}" type="presParOf" srcId="{B0E708F5-A47A-441A-9A5F-CBCAAEA5BE16}" destId="{D7E87AF9-D892-4D0F-88A2-60E84A95D27B}" srcOrd="0" destOrd="0" presId="urn:microsoft.com/office/officeart/2005/8/layout/process3"/>
    <dgm:cxn modelId="{3B898D43-51CD-4700-BD03-5DCDFA52EC13}" type="presParOf" srcId="{B0E708F5-A47A-441A-9A5F-CBCAAEA5BE16}" destId="{9D90C0BC-DF65-459E-B320-232A2AF86DEF}" srcOrd="1" destOrd="0" presId="urn:microsoft.com/office/officeart/2005/8/layout/process3"/>
    <dgm:cxn modelId="{91372573-ECBF-4302-9D98-074FF67A75BB}" type="presParOf" srcId="{B0E708F5-A47A-441A-9A5F-CBCAAEA5BE16}" destId="{2B638BF6-4333-4B00-9E40-79EE47422AAD}" srcOrd="2" destOrd="0" presId="urn:microsoft.com/office/officeart/2005/8/layout/process3"/>
    <dgm:cxn modelId="{3EB0BFAF-C89A-44FE-9019-436FFFB48090}" type="presParOf" srcId="{C8A1A0ED-E36B-42FE-8B16-5506676BBB87}" destId="{94DA96D7-72E8-4C83-8017-A0DC560CFDBC}" srcOrd="3" destOrd="0" presId="urn:microsoft.com/office/officeart/2005/8/layout/process3"/>
    <dgm:cxn modelId="{501A8823-71DD-4129-BAF9-6913E06741C6}" type="presParOf" srcId="{94DA96D7-72E8-4C83-8017-A0DC560CFDBC}" destId="{C1244DCC-4261-41CE-AE89-B171BB7525F7}" srcOrd="0" destOrd="0" presId="urn:microsoft.com/office/officeart/2005/8/layout/process3"/>
    <dgm:cxn modelId="{29399F0C-3DE9-4491-B08A-61E4F04FB9F4}" type="presParOf" srcId="{C8A1A0ED-E36B-42FE-8B16-5506676BBB87}" destId="{63541A40-6F89-4B88-B1B5-3410426B27C3}" srcOrd="4" destOrd="0" presId="urn:microsoft.com/office/officeart/2005/8/layout/process3"/>
    <dgm:cxn modelId="{BE66629E-13A2-4AE0-A39B-11525551E019}" type="presParOf" srcId="{63541A40-6F89-4B88-B1B5-3410426B27C3}" destId="{E2137D05-92D0-4494-A763-8D6944343BF8}" srcOrd="0" destOrd="0" presId="urn:microsoft.com/office/officeart/2005/8/layout/process3"/>
    <dgm:cxn modelId="{DB711D6A-F350-44A8-A2CD-8AB75B93A3FC}" type="presParOf" srcId="{63541A40-6F89-4B88-B1B5-3410426B27C3}" destId="{71B692FF-437F-4FB6-87B2-68F45A205589}" srcOrd="1" destOrd="0" presId="urn:microsoft.com/office/officeart/2005/8/layout/process3"/>
    <dgm:cxn modelId="{F56C0F38-EC77-41EE-9EE7-358D901BDA7A}" type="presParOf" srcId="{63541A40-6F89-4B88-B1B5-3410426B27C3}" destId="{C8EEB18D-D428-4D4E-902E-DC982A92C50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0E2815-E618-43E7-B000-B0CCEE9F139A}" type="doc">
      <dgm:prSet loTypeId="urn:microsoft.com/office/officeart/2005/8/layout/chevron2" loCatId="process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BAB641D9-EE4E-470C-8F41-5211859F5AC2}">
      <dgm:prSet phldrT="[Текст]"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C302CFD-777E-4F7B-989E-40473B53FA80}" type="parTrans" cxnId="{48221C95-62F7-46B0-99FD-0776B2F481A5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3033B937-FA22-4429-A681-920A52BE1F39}" type="sibTrans" cxnId="{48221C95-62F7-46B0-99FD-0776B2F481A5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68F17E30-41A1-480E-8F61-DB06294F228E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be-BY" altLang="ru-RU" sz="1600" dirty="0" smtClean="0">
              <a:latin typeface="Times New Roman" pitchFamily="18" charset="0"/>
              <a:cs typeface="Times New Roman" pitchFamily="18" charset="0"/>
            </a:rPr>
            <a:t>Гадавыя семінары-практыкумы </a:t>
          </a:r>
          <a:r>
            <a:rPr lang="ru-RU" altLang="ru-RU" sz="1600" dirty="0" smtClean="0">
              <a:latin typeface="Times New Roman" pitchFamily="18" charset="0"/>
              <a:cs typeface="Times New Roman" pitchFamily="18" charset="0"/>
            </a:rPr>
            <a:t>«Правілы беларускай арфаграфіі і пунктуацыі»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03BE16F-D45A-43E0-8F71-4F998A7DE7A2}" type="parTrans" cxnId="{B8213B91-F4CF-440F-8F3C-496AC9346184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17FFDC87-09B2-4016-9D15-ED52DC590FB1}" type="sibTrans" cxnId="{B8213B91-F4CF-440F-8F3C-496AC9346184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3FC9430E-37DC-4D86-ACB8-2D3685005FE8}">
      <dgm:prSet phldrT="[Текст]"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A56BEA2-68BC-43C8-8F1E-CC59B78442FB}" type="parTrans" cxnId="{17F2C564-3954-4B9B-918D-751FFC223160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A2478855-CDB4-4ECF-8E67-DEDB4BB5A179}" type="sibTrans" cxnId="{17F2C564-3954-4B9B-918D-751FFC223160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74C10F4A-9EEA-4EE3-B618-0610BB829EEC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be-BY" altLang="ru-RU" sz="1600" dirty="0" smtClean="0">
              <a:latin typeface="Times New Roman" pitchFamily="18" charset="0"/>
              <a:cs typeface="Times New Roman" pitchFamily="18" charset="0"/>
            </a:rPr>
            <a:t>Тыдні беларускай мовы і культуры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4A803AB-81B4-4894-BB61-663FB3FE8F3D}" type="parTrans" cxnId="{80B0BE87-38A1-4570-B231-1CB3C2576A8F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6B28F0B3-A34A-40FA-A2B3-DC7F7524C104}" type="sibTrans" cxnId="{80B0BE87-38A1-4570-B231-1CB3C2576A8F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DF9254B4-A0FC-4495-9E63-1FAE91CF4ACD}">
      <dgm:prSet phldrT="[Текст]"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3613755-34F9-491D-88E1-DEA12DEDD35B}" type="parTrans" cxnId="{CC39C8FA-3C10-481E-A746-6DF994E54C7F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7AD75628-4D1E-4E57-998A-B34525A56655}" type="sibTrans" cxnId="{CC39C8FA-3C10-481E-A746-6DF994E54C7F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737020B1-2148-4636-A32A-8A958AB7122D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be-BY" altLang="ru-RU" sz="1600" dirty="0" smtClean="0">
              <a:latin typeface="Times New Roman" pitchFamily="18" charset="0"/>
              <a:cs typeface="Times New Roman" pitchFamily="18" charset="0"/>
            </a:rPr>
            <a:t>Педагагічныя гасцёўні </a:t>
          </a:r>
          <a:r>
            <a:rPr lang="ru-RU" altLang="ru-RU" sz="16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be-BY" altLang="ru-RU" sz="1600" dirty="0" smtClean="0">
              <a:latin typeface="Times New Roman" pitchFamily="18" charset="0"/>
              <a:cs typeface="Times New Roman" pitchFamily="18" charset="0"/>
            </a:rPr>
            <a:t>Сустрэчы з пісьменнікамі Рагачоўшчыны</a:t>
          </a:r>
          <a:r>
            <a:rPr lang="ru-RU" altLang="ru-RU" sz="16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10BF835-C649-4255-980D-4F5E29CDAF1A}" type="parTrans" cxnId="{68D0A880-4D8A-4566-8046-854ED742EC0C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CC0AC9AF-CFAE-4D84-819F-AF28B2F8EB48}" type="sibTrans" cxnId="{68D0A880-4D8A-4566-8046-854ED742EC0C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3AD03D0A-2343-4E93-A7DD-D8E75FA3E44C}" type="pres">
      <dgm:prSet presAssocID="{200E2815-E618-43E7-B000-B0CCEE9F13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D9E0F1-9A80-4E7F-8424-2566D9E28957}" type="pres">
      <dgm:prSet presAssocID="{BAB641D9-EE4E-470C-8F41-5211859F5AC2}" presName="composite" presStyleCnt="0"/>
      <dgm:spPr/>
      <dgm:t>
        <a:bodyPr/>
        <a:lstStyle/>
        <a:p>
          <a:endParaRPr lang="ru-RU"/>
        </a:p>
      </dgm:t>
    </dgm:pt>
    <dgm:pt modelId="{0CCE4335-3005-4084-B4C0-B70AFCED28B0}" type="pres">
      <dgm:prSet presAssocID="{BAB641D9-EE4E-470C-8F41-5211859F5AC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AE3B9-2788-4787-BA0E-EF4D7D1424C7}" type="pres">
      <dgm:prSet presAssocID="{BAB641D9-EE4E-470C-8F41-5211859F5AC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F2929-B21E-461B-9B2F-D94D03923EDD}" type="pres">
      <dgm:prSet presAssocID="{3033B937-FA22-4429-A681-920A52BE1F39}" presName="sp" presStyleCnt="0"/>
      <dgm:spPr/>
      <dgm:t>
        <a:bodyPr/>
        <a:lstStyle/>
        <a:p>
          <a:endParaRPr lang="ru-RU"/>
        </a:p>
      </dgm:t>
    </dgm:pt>
    <dgm:pt modelId="{7D6E6DF7-7225-4F1C-AD7D-BAE07B762A16}" type="pres">
      <dgm:prSet presAssocID="{3FC9430E-37DC-4D86-ACB8-2D3685005FE8}" presName="composite" presStyleCnt="0"/>
      <dgm:spPr/>
      <dgm:t>
        <a:bodyPr/>
        <a:lstStyle/>
        <a:p>
          <a:endParaRPr lang="ru-RU"/>
        </a:p>
      </dgm:t>
    </dgm:pt>
    <dgm:pt modelId="{B08A7BD8-1A75-4EE9-92C3-4F818FBA7B4D}" type="pres">
      <dgm:prSet presAssocID="{3FC9430E-37DC-4D86-ACB8-2D3685005FE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F2BB4-5739-4039-83F4-6A5D95C26FC0}" type="pres">
      <dgm:prSet presAssocID="{3FC9430E-37DC-4D86-ACB8-2D3685005FE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E11B5-357D-4E05-A09F-1D0896170EBD}" type="pres">
      <dgm:prSet presAssocID="{A2478855-CDB4-4ECF-8E67-DEDB4BB5A179}" presName="sp" presStyleCnt="0"/>
      <dgm:spPr/>
      <dgm:t>
        <a:bodyPr/>
        <a:lstStyle/>
        <a:p>
          <a:endParaRPr lang="ru-RU"/>
        </a:p>
      </dgm:t>
    </dgm:pt>
    <dgm:pt modelId="{812A8250-4571-4F14-BCB6-6B1363E67A02}" type="pres">
      <dgm:prSet presAssocID="{DF9254B4-A0FC-4495-9E63-1FAE91CF4ACD}" presName="composite" presStyleCnt="0"/>
      <dgm:spPr/>
      <dgm:t>
        <a:bodyPr/>
        <a:lstStyle/>
        <a:p>
          <a:endParaRPr lang="ru-RU"/>
        </a:p>
      </dgm:t>
    </dgm:pt>
    <dgm:pt modelId="{4758658F-67DD-459D-B9C7-946CEA968D93}" type="pres">
      <dgm:prSet presAssocID="{DF9254B4-A0FC-4495-9E63-1FAE91CF4AC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CDC9B-D79D-4488-91F9-DA9ADE688F87}" type="pres">
      <dgm:prSet presAssocID="{DF9254B4-A0FC-4495-9E63-1FAE91CF4AC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875642-FDF2-45A2-816E-D7EDFB5A99A6}" type="presOf" srcId="{74C10F4A-9EEA-4EE3-B618-0610BB829EEC}" destId="{74BF2BB4-5739-4039-83F4-6A5D95C26FC0}" srcOrd="0" destOrd="0" presId="urn:microsoft.com/office/officeart/2005/8/layout/chevron2"/>
    <dgm:cxn modelId="{68D0A880-4D8A-4566-8046-854ED742EC0C}" srcId="{DF9254B4-A0FC-4495-9E63-1FAE91CF4ACD}" destId="{737020B1-2148-4636-A32A-8A958AB7122D}" srcOrd="0" destOrd="0" parTransId="{010BF835-C649-4255-980D-4F5E29CDAF1A}" sibTransId="{CC0AC9AF-CFAE-4D84-819F-AF28B2F8EB48}"/>
    <dgm:cxn modelId="{069BE9F6-DD9D-40CC-8A8C-D95CF759897F}" type="presOf" srcId="{DF9254B4-A0FC-4495-9E63-1FAE91CF4ACD}" destId="{4758658F-67DD-459D-B9C7-946CEA968D93}" srcOrd="0" destOrd="0" presId="urn:microsoft.com/office/officeart/2005/8/layout/chevron2"/>
    <dgm:cxn modelId="{17F2C564-3954-4B9B-918D-751FFC223160}" srcId="{200E2815-E618-43E7-B000-B0CCEE9F139A}" destId="{3FC9430E-37DC-4D86-ACB8-2D3685005FE8}" srcOrd="1" destOrd="0" parTransId="{9A56BEA2-68BC-43C8-8F1E-CC59B78442FB}" sibTransId="{A2478855-CDB4-4ECF-8E67-DEDB4BB5A179}"/>
    <dgm:cxn modelId="{B8213B91-F4CF-440F-8F3C-496AC9346184}" srcId="{BAB641D9-EE4E-470C-8F41-5211859F5AC2}" destId="{68F17E30-41A1-480E-8F61-DB06294F228E}" srcOrd="0" destOrd="0" parTransId="{103BE16F-D45A-43E0-8F71-4F998A7DE7A2}" sibTransId="{17FFDC87-09B2-4016-9D15-ED52DC590FB1}"/>
    <dgm:cxn modelId="{837BE303-A88F-44FD-9F74-00A18EE44639}" type="presOf" srcId="{737020B1-2148-4636-A32A-8A958AB7122D}" destId="{759CDC9B-D79D-4488-91F9-DA9ADE688F87}" srcOrd="0" destOrd="0" presId="urn:microsoft.com/office/officeart/2005/8/layout/chevron2"/>
    <dgm:cxn modelId="{422E5095-72CD-455A-976E-26C28226799F}" type="presOf" srcId="{68F17E30-41A1-480E-8F61-DB06294F228E}" destId="{BFAAE3B9-2788-4787-BA0E-EF4D7D1424C7}" srcOrd="0" destOrd="0" presId="urn:microsoft.com/office/officeart/2005/8/layout/chevron2"/>
    <dgm:cxn modelId="{481F81E5-6E86-4544-9D87-F3A28BBFDE53}" type="presOf" srcId="{200E2815-E618-43E7-B000-B0CCEE9F139A}" destId="{3AD03D0A-2343-4E93-A7DD-D8E75FA3E44C}" srcOrd="0" destOrd="0" presId="urn:microsoft.com/office/officeart/2005/8/layout/chevron2"/>
    <dgm:cxn modelId="{2D0D05B7-1F4E-439B-A479-E8893348BFB9}" type="presOf" srcId="{3FC9430E-37DC-4D86-ACB8-2D3685005FE8}" destId="{B08A7BD8-1A75-4EE9-92C3-4F818FBA7B4D}" srcOrd="0" destOrd="0" presId="urn:microsoft.com/office/officeart/2005/8/layout/chevron2"/>
    <dgm:cxn modelId="{CC39C8FA-3C10-481E-A746-6DF994E54C7F}" srcId="{200E2815-E618-43E7-B000-B0CCEE9F139A}" destId="{DF9254B4-A0FC-4495-9E63-1FAE91CF4ACD}" srcOrd="2" destOrd="0" parTransId="{73613755-34F9-491D-88E1-DEA12DEDD35B}" sibTransId="{7AD75628-4D1E-4E57-998A-B34525A56655}"/>
    <dgm:cxn modelId="{80B0BE87-38A1-4570-B231-1CB3C2576A8F}" srcId="{3FC9430E-37DC-4D86-ACB8-2D3685005FE8}" destId="{74C10F4A-9EEA-4EE3-B618-0610BB829EEC}" srcOrd="0" destOrd="0" parTransId="{84A803AB-81B4-4894-BB61-663FB3FE8F3D}" sibTransId="{6B28F0B3-A34A-40FA-A2B3-DC7F7524C104}"/>
    <dgm:cxn modelId="{48221C95-62F7-46B0-99FD-0776B2F481A5}" srcId="{200E2815-E618-43E7-B000-B0CCEE9F139A}" destId="{BAB641D9-EE4E-470C-8F41-5211859F5AC2}" srcOrd="0" destOrd="0" parTransId="{3C302CFD-777E-4F7B-989E-40473B53FA80}" sibTransId="{3033B937-FA22-4429-A681-920A52BE1F39}"/>
    <dgm:cxn modelId="{D408BE15-64C9-4E58-B064-68B1A74CC2B3}" type="presOf" srcId="{BAB641D9-EE4E-470C-8F41-5211859F5AC2}" destId="{0CCE4335-3005-4084-B4C0-B70AFCED28B0}" srcOrd="0" destOrd="0" presId="urn:microsoft.com/office/officeart/2005/8/layout/chevron2"/>
    <dgm:cxn modelId="{3EA8032F-A654-4C25-8664-3BC135EF7ECF}" type="presParOf" srcId="{3AD03D0A-2343-4E93-A7DD-D8E75FA3E44C}" destId="{31D9E0F1-9A80-4E7F-8424-2566D9E28957}" srcOrd="0" destOrd="0" presId="urn:microsoft.com/office/officeart/2005/8/layout/chevron2"/>
    <dgm:cxn modelId="{85A0AC9C-06B3-40D4-92C0-3A3C8BD65E42}" type="presParOf" srcId="{31D9E0F1-9A80-4E7F-8424-2566D9E28957}" destId="{0CCE4335-3005-4084-B4C0-B70AFCED28B0}" srcOrd="0" destOrd="0" presId="urn:microsoft.com/office/officeart/2005/8/layout/chevron2"/>
    <dgm:cxn modelId="{8B5533C1-48F3-4650-8EC0-C0D8679C8408}" type="presParOf" srcId="{31D9E0F1-9A80-4E7F-8424-2566D9E28957}" destId="{BFAAE3B9-2788-4787-BA0E-EF4D7D1424C7}" srcOrd="1" destOrd="0" presId="urn:microsoft.com/office/officeart/2005/8/layout/chevron2"/>
    <dgm:cxn modelId="{7F9A4119-072D-4B3A-B1F6-3A93E75C7858}" type="presParOf" srcId="{3AD03D0A-2343-4E93-A7DD-D8E75FA3E44C}" destId="{C24F2929-B21E-461B-9B2F-D94D03923EDD}" srcOrd="1" destOrd="0" presId="urn:microsoft.com/office/officeart/2005/8/layout/chevron2"/>
    <dgm:cxn modelId="{306416DC-B7F5-4DC1-8BB8-0098FFB80492}" type="presParOf" srcId="{3AD03D0A-2343-4E93-A7DD-D8E75FA3E44C}" destId="{7D6E6DF7-7225-4F1C-AD7D-BAE07B762A16}" srcOrd="2" destOrd="0" presId="urn:microsoft.com/office/officeart/2005/8/layout/chevron2"/>
    <dgm:cxn modelId="{2EE65A80-DA2E-45AB-BC15-041713627B0B}" type="presParOf" srcId="{7D6E6DF7-7225-4F1C-AD7D-BAE07B762A16}" destId="{B08A7BD8-1A75-4EE9-92C3-4F818FBA7B4D}" srcOrd="0" destOrd="0" presId="urn:microsoft.com/office/officeart/2005/8/layout/chevron2"/>
    <dgm:cxn modelId="{B5B2CFFE-30EF-4188-900A-23A4819AD09D}" type="presParOf" srcId="{7D6E6DF7-7225-4F1C-AD7D-BAE07B762A16}" destId="{74BF2BB4-5739-4039-83F4-6A5D95C26FC0}" srcOrd="1" destOrd="0" presId="urn:microsoft.com/office/officeart/2005/8/layout/chevron2"/>
    <dgm:cxn modelId="{514630D5-A33E-49E6-A27A-29A264B02715}" type="presParOf" srcId="{3AD03D0A-2343-4E93-A7DD-D8E75FA3E44C}" destId="{7D6E11B5-357D-4E05-A09F-1D0896170EBD}" srcOrd="3" destOrd="0" presId="urn:microsoft.com/office/officeart/2005/8/layout/chevron2"/>
    <dgm:cxn modelId="{2217A5D2-93B8-4B9F-A746-4E88FF1689B4}" type="presParOf" srcId="{3AD03D0A-2343-4E93-A7DD-D8E75FA3E44C}" destId="{812A8250-4571-4F14-BCB6-6B1363E67A02}" srcOrd="4" destOrd="0" presId="urn:microsoft.com/office/officeart/2005/8/layout/chevron2"/>
    <dgm:cxn modelId="{12D03199-AA2E-4C27-BAD8-323C88B28E90}" type="presParOf" srcId="{812A8250-4571-4F14-BCB6-6B1363E67A02}" destId="{4758658F-67DD-459D-B9C7-946CEA968D93}" srcOrd="0" destOrd="0" presId="urn:microsoft.com/office/officeart/2005/8/layout/chevron2"/>
    <dgm:cxn modelId="{79AF8B04-C276-4659-BED3-241DF63A91F0}" type="presParOf" srcId="{812A8250-4571-4F14-BCB6-6B1363E67A02}" destId="{759CDC9B-D79D-4488-91F9-DA9ADE688F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0E2815-E618-43E7-B000-B0CCEE9F139A}" type="doc">
      <dgm:prSet loTypeId="urn:microsoft.com/office/officeart/2005/8/layout/chevron2" loCatId="process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BAB641D9-EE4E-470C-8F41-5211859F5AC2}">
      <dgm:prSet phldrT="[Текст]" custT="1"/>
      <dgm:spPr/>
      <dgm:t>
        <a:bodyPr/>
        <a:lstStyle/>
        <a:p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3C302CFD-777E-4F7B-989E-40473B53FA80}" type="parTrans" cxnId="{48221C95-62F7-46B0-99FD-0776B2F481A5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3033B937-FA22-4429-A681-920A52BE1F39}" type="sibTrans" cxnId="{48221C95-62F7-46B0-99FD-0776B2F481A5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68F17E30-41A1-480E-8F61-DB06294F228E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e-BY" altLang="ru-RU" sz="1500" dirty="0" smtClean="0">
              <a:latin typeface="Times New Roman" pitchFamily="18" charset="0"/>
              <a:cs typeface="Times New Roman" pitchFamily="18" charset="0"/>
            </a:rPr>
            <a:t>Педагагічныя чытанні </a:t>
          </a:r>
          <a:r>
            <a:rPr lang="ru-RU" altLang="ru-RU" sz="1500" dirty="0" smtClean="0">
              <a:latin typeface="Times New Roman" pitchFamily="18" charset="0"/>
              <a:cs typeface="Times New Roman" pitchFamily="18" charset="0"/>
            </a:rPr>
            <a:t>«Сучасная тэорыя і практыка моўнага развіцця дзіцяці» 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103BE16F-D45A-43E0-8F71-4F998A7DE7A2}" type="parTrans" cxnId="{B8213B91-F4CF-440F-8F3C-496AC9346184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17FFDC87-09B2-4016-9D15-ED52DC590FB1}" type="sibTrans" cxnId="{B8213B91-F4CF-440F-8F3C-496AC9346184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3FC9430E-37DC-4D86-ACB8-2D3685005FE8}">
      <dgm:prSet phldrT="[Текст]" custT="1"/>
      <dgm:spPr/>
      <dgm:t>
        <a:bodyPr/>
        <a:lstStyle/>
        <a:p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9A56BEA2-68BC-43C8-8F1E-CC59B78442FB}" type="parTrans" cxnId="{17F2C564-3954-4B9B-918D-751FFC223160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A2478855-CDB4-4ECF-8E67-DEDB4BB5A179}" type="sibTrans" cxnId="{17F2C564-3954-4B9B-918D-751FFC223160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74C10F4A-9EEA-4EE3-B618-0610BB829EEC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be-BY" altLang="ru-RU" sz="1500" dirty="0" smtClean="0">
              <a:latin typeface="Times New Roman" pitchFamily="18" charset="0"/>
              <a:cs typeface="Times New Roman" pitchFamily="18" charset="0"/>
            </a:rPr>
            <a:t>Навукова-практычная канферэнцыя </a:t>
          </a:r>
          <a:r>
            <a:rPr lang="ru-RU" altLang="ru-RU" sz="15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be-BY" altLang="ru-RU" sz="1500" dirty="0" smtClean="0">
              <a:latin typeface="Times New Roman" pitchFamily="18" charset="0"/>
              <a:cs typeface="Times New Roman" pitchFamily="18" charset="0"/>
            </a:rPr>
            <a:t>Вучымся размаўляць на роднай мове: псіхолага-педагагічныя высновы навучання  дашкольнікаў беларускай мове ў сітуацыі білінгвізму</a:t>
          </a:r>
          <a:r>
            <a:rPr lang="ru-RU" altLang="ru-RU" sz="15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84A803AB-81B4-4894-BB61-663FB3FE8F3D}" type="parTrans" cxnId="{80B0BE87-38A1-4570-B231-1CB3C2576A8F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6B28F0B3-A34A-40FA-A2B3-DC7F7524C104}" type="sibTrans" cxnId="{80B0BE87-38A1-4570-B231-1CB3C2576A8F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3AD03D0A-2343-4E93-A7DD-D8E75FA3E44C}" type="pres">
      <dgm:prSet presAssocID="{200E2815-E618-43E7-B000-B0CCEE9F13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D9E0F1-9A80-4E7F-8424-2566D9E28957}" type="pres">
      <dgm:prSet presAssocID="{BAB641D9-EE4E-470C-8F41-5211859F5AC2}" presName="composite" presStyleCnt="0"/>
      <dgm:spPr/>
    </dgm:pt>
    <dgm:pt modelId="{0CCE4335-3005-4084-B4C0-B70AFCED28B0}" type="pres">
      <dgm:prSet presAssocID="{BAB641D9-EE4E-470C-8F41-5211859F5AC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AE3B9-2788-4787-BA0E-EF4D7D1424C7}" type="pres">
      <dgm:prSet presAssocID="{BAB641D9-EE4E-470C-8F41-5211859F5AC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F2929-B21E-461B-9B2F-D94D03923EDD}" type="pres">
      <dgm:prSet presAssocID="{3033B937-FA22-4429-A681-920A52BE1F39}" presName="sp" presStyleCnt="0"/>
      <dgm:spPr/>
    </dgm:pt>
    <dgm:pt modelId="{7D6E6DF7-7225-4F1C-AD7D-BAE07B762A16}" type="pres">
      <dgm:prSet presAssocID="{3FC9430E-37DC-4D86-ACB8-2D3685005FE8}" presName="composite" presStyleCnt="0"/>
      <dgm:spPr/>
    </dgm:pt>
    <dgm:pt modelId="{B08A7BD8-1A75-4EE9-92C3-4F818FBA7B4D}" type="pres">
      <dgm:prSet presAssocID="{3FC9430E-37DC-4D86-ACB8-2D3685005FE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F2BB4-5739-4039-83F4-6A5D95C26FC0}" type="pres">
      <dgm:prSet presAssocID="{3FC9430E-37DC-4D86-ACB8-2D3685005FE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213B91-F4CF-440F-8F3C-496AC9346184}" srcId="{BAB641D9-EE4E-470C-8F41-5211859F5AC2}" destId="{68F17E30-41A1-480E-8F61-DB06294F228E}" srcOrd="0" destOrd="0" parTransId="{103BE16F-D45A-43E0-8F71-4F998A7DE7A2}" sibTransId="{17FFDC87-09B2-4016-9D15-ED52DC590FB1}"/>
    <dgm:cxn modelId="{991409AD-0198-4AE4-873B-4E2B6A4CE241}" type="presOf" srcId="{3FC9430E-37DC-4D86-ACB8-2D3685005FE8}" destId="{B08A7BD8-1A75-4EE9-92C3-4F818FBA7B4D}" srcOrd="0" destOrd="0" presId="urn:microsoft.com/office/officeart/2005/8/layout/chevron2"/>
    <dgm:cxn modelId="{8C88C903-31B7-4167-89E8-AFCADA6DCCBB}" type="presOf" srcId="{200E2815-E618-43E7-B000-B0CCEE9F139A}" destId="{3AD03D0A-2343-4E93-A7DD-D8E75FA3E44C}" srcOrd="0" destOrd="0" presId="urn:microsoft.com/office/officeart/2005/8/layout/chevron2"/>
    <dgm:cxn modelId="{48221C95-62F7-46B0-99FD-0776B2F481A5}" srcId="{200E2815-E618-43E7-B000-B0CCEE9F139A}" destId="{BAB641D9-EE4E-470C-8F41-5211859F5AC2}" srcOrd="0" destOrd="0" parTransId="{3C302CFD-777E-4F7B-989E-40473B53FA80}" sibTransId="{3033B937-FA22-4429-A681-920A52BE1F39}"/>
    <dgm:cxn modelId="{4B4B92F3-7511-4193-9A14-1B6C3196DD99}" type="presOf" srcId="{BAB641D9-EE4E-470C-8F41-5211859F5AC2}" destId="{0CCE4335-3005-4084-B4C0-B70AFCED28B0}" srcOrd="0" destOrd="0" presId="urn:microsoft.com/office/officeart/2005/8/layout/chevron2"/>
    <dgm:cxn modelId="{9CEF4500-36AB-464D-89C0-B358DC89E0A3}" type="presOf" srcId="{74C10F4A-9EEA-4EE3-B618-0610BB829EEC}" destId="{74BF2BB4-5739-4039-83F4-6A5D95C26FC0}" srcOrd="0" destOrd="0" presId="urn:microsoft.com/office/officeart/2005/8/layout/chevron2"/>
    <dgm:cxn modelId="{ABEF178D-118B-4255-BC66-251EBC6B4D5E}" type="presOf" srcId="{68F17E30-41A1-480E-8F61-DB06294F228E}" destId="{BFAAE3B9-2788-4787-BA0E-EF4D7D1424C7}" srcOrd="0" destOrd="0" presId="urn:microsoft.com/office/officeart/2005/8/layout/chevron2"/>
    <dgm:cxn modelId="{80B0BE87-38A1-4570-B231-1CB3C2576A8F}" srcId="{3FC9430E-37DC-4D86-ACB8-2D3685005FE8}" destId="{74C10F4A-9EEA-4EE3-B618-0610BB829EEC}" srcOrd="0" destOrd="0" parTransId="{84A803AB-81B4-4894-BB61-663FB3FE8F3D}" sibTransId="{6B28F0B3-A34A-40FA-A2B3-DC7F7524C104}"/>
    <dgm:cxn modelId="{17F2C564-3954-4B9B-918D-751FFC223160}" srcId="{200E2815-E618-43E7-B000-B0CCEE9F139A}" destId="{3FC9430E-37DC-4D86-ACB8-2D3685005FE8}" srcOrd="1" destOrd="0" parTransId="{9A56BEA2-68BC-43C8-8F1E-CC59B78442FB}" sibTransId="{A2478855-CDB4-4ECF-8E67-DEDB4BB5A179}"/>
    <dgm:cxn modelId="{125D1E5F-B10A-4791-BEBE-7CF1F6081B73}" type="presParOf" srcId="{3AD03D0A-2343-4E93-A7DD-D8E75FA3E44C}" destId="{31D9E0F1-9A80-4E7F-8424-2566D9E28957}" srcOrd="0" destOrd="0" presId="urn:microsoft.com/office/officeart/2005/8/layout/chevron2"/>
    <dgm:cxn modelId="{8297D354-03F3-4DA3-8CE7-7FD692D6B16A}" type="presParOf" srcId="{31D9E0F1-9A80-4E7F-8424-2566D9E28957}" destId="{0CCE4335-3005-4084-B4C0-B70AFCED28B0}" srcOrd="0" destOrd="0" presId="urn:microsoft.com/office/officeart/2005/8/layout/chevron2"/>
    <dgm:cxn modelId="{38DF7129-6149-4D92-AD02-A51CD0826056}" type="presParOf" srcId="{31D9E0F1-9A80-4E7F-8424-2566D9E28957}" destId="{BFAAE3B9-2788-4787-BA0E-EF4D7D1424C7}" srcOrd="1" destOrd="0" presId="urn:microsoft.com/office/officeart/2005/8/layout/chevron2"/>
    <dgm:cxn modelId="{E55C1034-8545-4EA9-A672-5A815AC03B48}" type="presParOf" srcId="{3AD03D0A-2343-4E93-A7DD-D8E75FA3E44C}" destId="{C24F2929-B21E-461B-9B2F-D94D03923EDD}" srcOrd="1" destOrd="0" presId="urn:microsoft.com/office/officeart/2005/8/layout/chevron2"/>
    <dgm:cxn modelId="{70AC5F8F-E4D1-4F97-8309-282E98C305D5}" type="presParOf" srcId="{3AD03D0A-2343-4E93-A7DD-D8E75FA3E44C}" destId="{7D6E6DF7-7225-4F1C-AD7D-BAE07B762A16}" srcOrd="2" destOrd="0" presId="urn:microsoft.com/office/officeart/2005/8/layout/chevron2"/>
    <dgm:cxn modelId="{99066C50-AC1D-48D3-A403-0327C7D15715}" type="presParOf" srcId="{7D6E6DF7-7225-4F1C-AD7D-BAE07B762A16}" destId="{B08A7BD8-1A75-4EE9-92C3-4F818FBA7B4D}" srcOrd="0" destOrd="0" presId="urn:microsoft.com/office/officeart/2005/8/layout/chevron2"/>
    <dgm:cxn modelId="{E8E27638-AB57-481B-9FFB-89A0E4986292}" type="presParOf" srcId="{7D6E6DF7-7225-4F1C-AD7D-BAE07B762A16}" destId="{74BF2BB4-5739-4039-83F4-6A5D95C26F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C7C324-F895-4DB2-8A99-78A8E77CBD6A}" type="doc">
      <dgm:prSet loTypeId="urn:microsoft.com/office/officeart/2005/8/layout/bProcess4" loCatId="process" qsTypeId="urn:microsoft.com/office/officeart/2005/8/quickstyle/simple3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EC4AA209-46DC-466E-9F00-050EA6964684}">
      <dgm:prSet phldrT="[Текст]" custT="1"/>
      <dgm:spPr/>
      <dgm:t>
        <a:bodyPr/>
        <a:lstStyle/>
        <a:p>
          <a:r>
            <a:rPr lang="be-BY" altLang="ru-RU" sz="1800" dirty="0" smtClean="0">
              <a:latin typeface="Times New Roman" pitchFamily="18" charset="0"/>
            </a:rPr>
            <a:t>этнаграф</a:t>
          </a:r>
          <a:r>
            <a:rPr lang="en-US" altLang="ru-RU" sz="1800" dirty="0" smtClean="0">
              <a:latin typeface="Times New Roman" pitchFamily="18" charset="0"/>
            </a:rPr>
            <a:t>i</a:t>
          </a:r>
          <a:r>
            <a:rPr lang="be-BY" altLang="ru-RU" sz="1800" dirty="0" smtClean="0">
              <a:latin typeface="Times New Roman" pitchFamily="18" charset="0"/>
            </a:rPr>
            <a:t>чныя кутк</a:t>
          </a:r>
          <a:r>
            <a:rPr lang="en-US" altLang="ru-RU" sz="1800" dirty="0" smtClean="0">
              <a:latin typeface="Times New Roman" pitchFamily="18" charset="0"/>
            </a:rPr>
            <a:t>i</a:t>
          </a:r>
          <a:r>
            <a:rPr lang="be-BY" altLang="ru-RU" sz="1800" dirty="0" smtClean="0">
              <a:latin typeface="Times New Roman" pitchFamily="18" charset="0"/>
            </a:rPr>
            <a:t> “Мая радзіма – Беларусь”</a:t>
          </a:r>
          <a:r>
            <a:rPr lang="ru-RU" altLang="ru-RU" sz="1800" dirty="0" smtClean="0">
              <a:latin typeface="Times New Roman" pitchFamily="18" charset="0"/>
            </a:rPr>
            <a:t> </a:t>
          </a:r>
          <a:endParaRPr lang="ru-RU" sz="1800" dirty="0"/>
        </a:p>
      </dgm:t>
    </dgm:pt>
    <dgm:pt modelId="{01A15AE7-1FE2-4146-BD4D-45480D74AB65}" type="parTrans" cxnId="{9BE10DE1-88C3-481C-AAC7-5CA1925B1349}">
      <dgm:prSet/>
      <dgm:spPr/>
      <dgm:t>
        <a:bodyPr/>
        <a:lstStyle/>
        <a:p>
          <a:endParaRPr lang="ru-RU"/>
        </a:p>
      </dgm:t>
    </dgm:pt>
    <dgm:pt modelId="{FC22E061-A019-47CD-9B25-A324FAEA3ADD}" type="sibTrans" cxnId="{9BE10DE1-88C3-481C-AAC7-5CA1925B1349}">
      <dgm:prSet/>
      <dgm:spPr/>
      <dgm:t>
        <a:bodyPr/>
        <a:lstStyle/>
        <a:p>
          <a:endParaRPr lang="ru-RU" sz="1800"/>
        </a:p>
      </dgm:t>
    </dgm:pt>
    <dgm:pt modelId="{4F0D3F74-DC33-4626-BBE2-408F0CBE991F}">
      <dgm:prSet phldrT="[Текст]" custT="1"/>
      <dgm:spPr/>
      <dgm:t>
        <a:bodyPr/>
        <a:lstStyle/>
        <a:p>
          <a:r>
            <a:rPr lang="be-BY" altLang="ru-RU" sz="1800" dirty="0" smtClean="0">
              <a:latin typeface="Times New Roman" pitchFamily="18" charset="0"/>
            </a:rPr>
            <a:t>кн</a:t>
          </a:r>
          <a:r>
            <a:rPr lang="en-US" altLang="ru-RU" sz="1800" dirty="0" smtClean="0">
              <a:latin typeface="Times New Roman" pitchFamily="18" charset="0"/>
            </a:rPr>
            <a:t>i</a:t>
          </a:r>
          <a:r>
            <a:rPr lang="be-BY" altLang="ru-RU" sz="1800" dirty="0" smtClean="0">
              <a:latin typeface="Times New Roman" pitchFamily="18" charset="0"/>
            </a:rPr>
            <a:t>жныя кутк</a:t>
          </a:r>
          <a:r>
            <a:rPr lang="en-US" altLang="ru-RU" sz="1800" dirty="0" smtClean="0">
              <a:latin typeface="Times New Roman" pitchFamily="18" charset="0"/>
            </a:rPr>
            <a:t>i</a:t>
          </a:r>
          <a:r>
            <a:rPr lang="ru-RU" altLang="ru-RU" sz="1800" dirty="0" smtClean="0">
              <a:latin typeface="Times New Roman" pitchFamily="18" charset="0"/>
            </a:rPr>
            <a:t> </a:t>
          </a:r>
          <a:endParaRPr lang="ru-RU" sz="1800" dirty="0"/>
        </a:p>
      </dgm:t>
    </dgm:pt>
    <dgm:pt modelId="{42938B7F-8378-4538-A7D2-0454162E2564}" type="parTrans" cxnId="{A517AEE3-139C-4360-B25A-ECF0FB99B822}">
      <dgm:prSet/>
      <dgm:spPr/>
      <dgm:t>
        <a:bodyPr/>
        <a:lstStyle/>
        <a:p>
          <a:endParaRPr lang="ru-RU"/>
        </a:p>
      </dgm:t>
    </dgm:pt>
    <dgm:pt modelId="{EE588A8E-B7F5-45C8-97C4-CEB2956D956D}" type="sibTrans" cxnId="{A517AEE3-139C-4360-B25A-ECF0FB99B822}">
      <dgm:prSet/>
      <dgm:spPr/>
      <dgm:t>
        <a:bodyPr/>
        <a:lstStyle/>
        <a:p>
          <a:endParaRPr lang="ru-RU" sz="1800"/>
        </a:p>
      </dgm:t>
    </dgm:pt>
    <dgm:pt modelId="{20572702-898A-491C-980F-0EBA0D97DA76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</a:rPr>
            <a:t>тэматычныя </a:t>
          </a:r>
          <a:r>
            <a:rPr lang="be-BY" altLang="ru-RU" sz="1800" dirty="0" smtClean="0">
              <a:latin typeface="Times New Roman" pitchFamily="18" charset="0"/>
            </a:rPr>
            <a:t>альбомы</a:t>
          </a:r>
          <a:r>
            <a:rPr lang="ru-RU" altLang="ru-RU" sz="1800" dirty="0" smtClean="0">
              <a:latin typeface="Times New Roman" pitchFamily="18" charset="0"/>
            </a:rPr>
            <a:t> </a:t>
          </a:r>
          <a:endParaRPr lang="ru-RU" sz="1800" dirty="0"/>
        </a:p>
      </dgm:t>
    </dgm:pt>
    <dgm:pt modelId="{B1A60B24-5987-401E-8A19-FFFA150D5F20}" type="parTrans" cxnId="{AFB7F258-3498-4FBB-8300-79C6CA60734A}">
      <dgm:prSet/>
      <dgm:spPr/>
      <dgm:t>
        <a:bodyPr/>
        <a:lstStyle/>
        <a:p>
          <a:endParaRPr lang="ru-RU"/>
        </a:p>
      </dgm:t>
    </dgm:pt>
    <dgm:pt modelId="{6B30D8FB-A2C5-44B9-997B-4321F8416548}" type="sibTrans" cxnId="{AFB7F258-3498-4FBB-8300-79C6CA60734A}">
      <dgm:prSet/>
      <dgm:spPr/>
      <dgm:t>
        <a:bodyPr/>
        <a:lstStyle/>
        <a:p>
          <a:endParaRPr lang="ru-RU" sz="1800"/>
        </a:p>
      </dgm:t>
    </dgm:pt>
    <dgm:pt modelId="{1E976A42-AF2F-4A00-B1B7-5D767027B15B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</a:rPr>
            <a:t>тэатральна-гульнявыя кутк</a:t>
          </a:r>
          <a:r>
            <a:rPr lang="en-US" altLang="ru-RU" sz="1800" dirty="0" smtClean="0">
              <a:latin typeface="Times New Roman" pitchFamily="18" charset="0"/>
            </a:rPr>
            <a:t>i</a:t>
          </a:r>
          <a:r>
            <a:rPr lang="ru-RU" altLang="ru-RU" sz="1800" dirty="0" smtClean="0">
              <a:latin typeface="Times New Roman" pitchFamily="18" charset="0"/>
            </a:rPr>
            <a:t>  </a:t>
          </a:r>
          <a:endParaRPr lang="ru-RU" sz="1800" dirty="0"/>
        </a:p>
      </dgm:t>
    </dgm:pt>
    <dgm:pt modelId="{73BDF26E-7DA6-4214-885F-6524A928B7D0}" type="parTrans" cxnId="{1B65F5D8-3665-4E41-8FC4-522AD96DF315}">
      <dgm:prSet/>
      <dgm:spPr/>
      <dgm:t>
        <a:bodyPr/>
        <a:lstStyle/>
        <a:p>
          <a:endParaRPr lang="ru-RU"/>
        </a:p>
      </dgm:t>
    </dgm:pt>
    <dgm:pt modelId="{FA69042D-E23B-4ECD-A8C1-713D9DE7C0A9}" type="sibTrans" cxnId="{1B65F5D8-3665-4E41-8FC4-522AD96DF315}">
      <dgm:prSet/>
      <dgm:spPr/>
      <dgm:t>
        <a:bodyPr/>
        <a:lstStyle/>
        <a:p>
          <a:endParaRPr lang="ru-RU" sz="1800"/>
        </a:p>
      </dgm:t>
    </dgm:pt>
    <dgm:pt modelId="{ABEC724B-F1A7-463C-88E6-8B89184583EF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</a:rPr>
            <a:t>картатэка рухомых беларуск</a:t>
          </a:r>
          <a:r>
            <a:rPr lang="en-US" altLang="ru-RU" sz="1800" dirty="0" smtClean="0">
              <a:latin typeface="Times New Roman" pitchFamily="18" charset="0"/>
            </a:rPr>
            <a:t>i</a:t>
          </a:r>
          <a:r>
            <a:rPr lang="ru-RU" altLang="ru-RU" sz="1800" dirty="0" err="1" smtClean="0">
              <a:latin typeface="Times New Roman" pitchFamily="18" charset="0"/>
            </a:rPr>
            <a:t>х</a:t>
          </a:r>
          <a:r>
            <a:rPr lang="ru-RU" altLang="ru-RU" sz="1800" dirty="0" smtClean="0">
              <a:latin typeface="Times New Roman" pitchFamily="18" charset="0"/>
            </a:rPr>
            <a:t>  народных гульня</a:t>
          </a:r>
          <a:r>
            <a:rPr lang="be-BY" altLang="ru-RU" sz="1800" dirty="0" smtClean="0">
              <a:latin typeface="Times New Roman" pitchFamily="18" charset="0"/>
              <a:cs typeface="Times New Roman" pitchFamily="18" charset="0"/>
            </a:rPr>
            <a:t>ў</a:t>
          </a:r>
          <a:endParaRPr lang="ru-RU" sz="1800" dirty="0"/>
        </a:p>
      </dgm:t>
    </dgm:pt>
    <dgm:pt modelId="{973B9147-EDE4-4586-9433-81B27367782F}" type="parTrans" cxnId="{C641BA23-E8F7-4BA0-83D3-0496BFEDBCA9}">
      <dgm:prSet/>
      <dgm:spPr/>
      <dgm:t>
        <a:bodyPr/>
        <a:lstStyle/>
        <a:p>
          <a:endParaRPr lang="ru-RU"/>
        </a:p>
      </dgm:t>
    </dgm:pt>
    <dgm:pt modelId="{3F695319-64D5-4351-85BC-8060717688FF}" type="sibTrans" cxnId="{C641BA23-E8F7-4BA0-83D3-0496BFEDBCA9}">
      <dgm:prSet/>
      <dgm:spPr/>
      <dgm:t>
        <a:bodyPr/>
        <a:lstStyle/>
        <a:p>
          <a:endParaRPr lang="ru-RU" sz="1800"/>
        </a:p>
      </dgm:t>
    </dgm:pt>
    <dgm:pt modelId="{81847A17-DB6A-494B-97FF-9EF554530990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</a:rPr>
            <a:t>картатэка  дыдактычных гульня</a:t>
          </a:r>
          <a:r>
            <a:rPr lang="be-BY" altLang="ru-RU" sz="1800" dirty="0" smtClean="0">
              <a:latin typeface="Times New Roman" pitchFamily="18" charset="0"/>
              <a:cs typeface="Times New Roman" pitchFamily="18" charset="0"/>
            </a:rPr>
            <a:t>ў па развіцці </a:t>
          </a:r>
          <a:r>
            <a:rPr lang="ru-RU" altLang="ru-RU" sz="1800" dirty="0" smtClean="0">
              <a:latin typeface="Times New Roman" pitchFamily="18" charset="0"/>
            </a:rPr>
            <a:t>беларуск</a:t>
          </a:r>
          <a:r>
            <a:rPr lang="be-BY" altLang="ru-RU" sz="1800" dirty="0" smtClean="0">
              <a:latin typeface="Times New Roman" pitchFamily="18" charset="0"/>
            </a:rPr>
            <a:t>ага маўлення</a:t>
          </a:r>
          <a:endParaRPr lang="ru-RU" sz="1800" dirty="0"/>
        </a:p>
      </dgm:t>
    </dgm:pt>
    <dgm:pt modelId="{DC7075AF-EBA8-46D6-A16E-D4F0FE6C2102}" type="parTrans" cxnId="{91D27821-F59F-41D1-AB8D-8E56DBB05ACC}">
      <dgm:prSet/>
      <dgm:spPr/>
      <dgm:t>
        <a:bodyPr/>
        <a:lstStyle/>
        <a:p>
          <a:endParaRPr lang="ru-RU"/>
        </a:p>
      </dgm:t>
    </dgm:pt>
    <dgm:pt modelId="{2AA36089-9CC2-4BD6-9816-A464B1584DF8}" type="sibTrans" cxnId="{91D27821-F59F-41D1-AB8D-8E56DBB05ACC}">
      <dgm:prSet/>
      <dgm:spPr/>
      <dgm:t>
        <a:bodyPr/>
        <a:lstStyle/>
        <a:p>
          <a:endParaRPr lang="ru-RU" sz="1800"/>
        </a:p>
      </dgm:t>
    </dgm:pt>
    <dgm:pt modelId="{0262347A-03DD-48D4-BCC3-1AD96C12B414}">
      <dgm:prSet phldrT="[Текст]" custT="1"/>
      <dgm:spPr/>
      <dgm:t>
        <a:bodyPr/>
        <a:lstStyle/>
        <a:p>
          <a:r>
            <a:rPr lang="be-BY" altLang="ru-RU" sz="1800" dirty="0" smtClean="0">
              <a:latin typeface="Times New Roman" pitchFamily="18" charset="0"/>
            </a:rPr>
            <a:t>агляды-конкурсы</a:t>
          </a:r>
          <a:endParaRPr lang="ru-RU" sz="1800" dirty="0"/>
        </a:p>
      </dgm:t>
    </dgm:pt>
    <dgm:pt modelId="{65F5A382-9358-4A13-BFD0-E24ECACAA340}" type="parTrans" cxnId="{DFE54AFB-1076-454C-836D-2493FD915A25}">
      <dgm:prSet/>
      <dgm:spPr/>
      <dgm:t>
        <a:bodyPr/>
        <a:lstStyle/>
        <a:p>
          <a:endParaRPr lang="ru-RU"/>
        </a:p>
      </dgm:t>
    </dgm:pt>
    <dgm:pt modelId="{9DB3904B-4822-4593-91FF-BE3E93177628}" type="sibTrans" cxnId="{DFE54AFB-1076-454C-836D-2493FD915A25}">
      <dgm:prSet/>
      <dgm:spPr/>
      <dgm:t>
        <a:bodyPr/>
        <a:lstStyle/>
        <a:p>
          <a:endParaRPr lang="ru-RU"/>
        </a:p>
      </dgm:t>
    </dgm:pt>
    <dgm:pt modelId="{FE5CBA67-ABE8-44E2-BD0C-3D2864514A2F}" type="pres">
      <dgm:prSet presAssocID="{9AC7C324-F895-4DB2-8A99-78A8E77CBD6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7028A44-2B01-47D4-AC6E-A9E24AFBBF1C}" type="pres">
      <dgm:prSet presAssocID="{EC4AA209-46DC-466E-9F00-050EA6964684}" presName="compNode" presStyleCnt="0"/>
      <dgm:spPr/>
      <dgm:t>
        <a:bodyPr/>
        <a:lstStyle/>
        <a:p>
          <a:endParaRPr lang="ru-RU"/>
        </a:p>
      </dgm:t>
    </dgm:pt>
    <dgm:pt modelId="{299335E4-651A-4862-8E34-AF9B8A85C9CC}" type="pres">
      <dgm:prSet presAssocID="{EC4AA209-46DC-466E-9F00-050EA6964684}" presName="dummyConnPt" presStyleCnt="0"/>
      <dgm:spPr/>
      <dgm:t>
        <a:bodyPr/>
        <a:lstStyle/>
        <a:p>
          <a:endParaRPr lang="ru-RU"/>
        </a:p>
      </dgm:t>
    </dgm:pt>
    <dgm:pt modelId="{847F3513-61A5-472C-A8E5-D0EC4125777E}" type="pres">
      <dgm:prSet presAssocID="{EC4AA209-46DC-466E-9F00-050EA696468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492BB-A5FA-43F1-BF6C-0369D74E8AD7}" type="pres">
      <dgm:prSet presAssocID="{FC22E061-A019-47CD-9B25-A324FAEA3ADD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A1A21BEF-20D2-447A-8FF2-B235B4F1588E}" type="pres">
      <dgm:prSet presAssocID="{4F0D3F74-DC33-4626-BBE2-408F0CBE991F}" presName="compNode" presStyleCnt="0"/>
      <dgm:spPr/>
      <dgm:t>
        <a:bodyPr/>
        <a:lstStyle/>
        <a:p>
          <a:endParaRPr lang="ru-RU"/>
        </a:p>
      </dgm:t>
    </dgm:pt>
    <dgm:pt modelId="{B9E68DDD-2B52-4B94-A47D-201092805FCE}" type="pres">
      <dgm:prSet presAssocID="{4F0D3F74-DC33-4626-BBE2-408F0CBE991F}" presName="dummyConnPt" presStyleCnt="0"/>
      <dgm:spPr/>
      <dgm:t>
        <a:bodyPr/>
        <a:lstStyle/>
        <a:p>
          <a:endParaRPr lang="ru-RU"/>
        </a:p>
      </dgm:t>
    </dgm:pt>
    <dgm:pt modelId="{73DF1FC3-49EB-4CA1-9E6E-DCCB5ACE4EE4}" type="pres">
      <dgm:prSet presAssocID="{4F0D3F74-DC33-4626-BBE2-408F0CBE991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19E89-A6F0-4BB4-ABE5-D280E212772F}" type="pres">
      <dgm:prSet presAssocID="{EE588A8E-B7F5-45C8-97C4-CEB2956D956D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3A6E6728-FC40-4981-9BA8-1740D0BB87D8}" type="pres">
      <dgm:prSet presAssocID="{20572702-898A-491C-980F-0EBA0D97DA76}" presName="compNode" presStyleCnt="0"/>
      <dgm:spPr/>
      <dgm:t>
        <a:bodyPr/>
        <a:lstStyle/>
        <a:p>
          <a:endParaRPr lang="ru-RU"/>
        </a:p>
      </dgm:t>
    </dgm:pt>
    <dgm:pt modelId="{B9EE4F23-BCBC-4F7D-AFD4-D717F9FA7A2D}" type="pres">
      <dgm:prSet presAssocID="{20572702-898A-491C-980F-0EBA0D97DA76}" presName="dummyConnPt" presStyleCnt="0"/>
      <dgm:spPr/>
      <dgm:t>
        <a:bodyPr/>
        <a:lstStyle/>
        <a:p>
          <a:endParaRPr lang="ru-RU"/>
        </a:p>
      </dgm:t>
    </dgm:pt>
    <dgm:pt modelId="{E98EAE03-5B99-4D39-962B-05A0642D3B02}" type="pres">
      <dgm:prSet presAssocID="{20572702-898A-491C-980F-0EBA0D97DA7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FD98D-AB5C-4737-815C-B2F95AD572CB}" type="pres">
      <dgm:prSet presAssocID="{6B30D8FB-A2C5-44B9-997B-4321F8416548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C4BA368A-22DC-40CC-A22F-64D70D4C0576}" type="pres">
      <dgm:prSet presAssocID="{1E976A42-AF2F-4A00-B1B7-5D767027B15B}" presName="compNode" presStyleCnt="0"/>
      <dgm:spPr/>
      <dgm:t>
        <a:bodyPr/>
        <a:lstStyle/>
        <a:p>
          <a:endParaRPr lang="ru-RU"/>
        </a:p>
      </dgm:t>
    </dgm:pt>
    <dgm:pt modelId="{A07B6687-CAA5-40F4-A874-4FFAA406BFC1}" type="pres">
      <dgm:prSet presAssocID="{1E976A42-AF2F-4A00-B1B7-5D767027B15B}" presName="dummyConnPt" presStyleCnt="0"/>
      <dgm:spPr/>
      <dgm:t>
        <a:bodyPr/>
        <a:lstStyle/>
        <a:p>
          <a:endParaRPr lang="ru-RU"/>
        </a:p>
      </dgm:t>
    </dgm:pt>
    <dgm:pt modelId="{8EF0FE5A-42FA-44A7-8525-5EDC35B8FDE1}" type="pres">
      <dgm:prSet presAssocID="{1E976A42-AF2F-4A00-B1B7-5D767027B15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5537A-C013-4228-A809-F44656BF6602}" type="pres">
      <dgm:prSet presAssocID="{FA69042D-E23B-4ECD-A8C1-713D9DE7C0A9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E7066D30-E969-4E0B-95E3-58CD40B66239}" type="pres">
      <dgm:prSet presAssocID="{ABEC724B-F1A7-463C-88E6-8B89184583EF}" presName="compNode" presStyleCnt="0"/>
      <dgm:spPr/>
      <dgm:t>
        <a:bodyPr/>
        <a:lstStyle/>
        <a:p>
          <a:endParaRPr lang="ru-RU"/>
        </a:p>
      </dgm:t>
    </dgm:pt>
    <dgm:pt modelId="{ADDD0249-A32C-4A5E-AA75-EE0CB9D92C8C}" type="pres">
      <dgm:prSet presAssocID="{ABEC724B-F1A7-463C-88E6-8B89184583EF}" presName="dummyConnPt" presStyleCnt="0"/>
      <dgm:spPr/>
      <dgm:t>
        <a:bodyPr/>
        <a:lstStyle/>
        <a:p>
          <a:endParaRPr lang="ru-RU"/>
        </a:p>
      </dgm:t>
    </dgm:pt>
    <dgm:pt modelId="{7033CB10-298D-4A2D-B598-B9EC0977E0BF}" type="pres">
      <dgm:prSet presAssocID="{ABEC724B-F1A7-463C-88E6-8B89184583E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8D164-DF80-43B6-9821-A7AFAD22DCCA}" type="pres">
      <dgm:prSet presAssocID="{3F695319-64D5-4351-85BC-8060717688FF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BF0D95A7-5067-47DA-AE12-F82156DBD31A}" type="pres">
      <dgm:prSet presAssocID="{81847A17-DB6A-494B-97FF-9EF554530990}" presName="compNode" presStyleCnt="0"/>
      <dgm:spPr/>
      <dgm:t>
        <a:bodyPr/>
        <a:lstStyle/>
        <a:p>
          <a:endParaRPr lang="ru-RU"/>
        </a:p>
      </dgm:t>
    </dgm:pt>
    <dgm:pt modelId="{1A06591A-D566-4155-BE1C-7D7487DFA828}" type="pres">
      <dgm:prSet presAssocID="{81847A17-DB6A-494B-97FF-9EF554530990}" presName="dummyConnPt" presStyleCnt="0"/>
      <dgm:spPr/>
      <dgm:t>
        <a:bodyPr/>
        <a:lstStyle/>
        <a:p>
          <a:endParaRPr lang="ru-RU"/>
        </a:p>
      </dgm:t>
    </dgm:pt>
    <dgm:pt modelId="{4D7F9A7B-10AF-4459-BB18-6C14DBA9B044}" type="pres">
      <dgm:prSet presAssocID="{81847A17-DB6A-494B-97FF-9EF55453099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1CE82-9133-4ECA-826B-C4A985C80245}" type="pres">
      <dgm:prSet presAssocID="{2AA36089-9CC2-4BD6-9816-A464B1584DF8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ECAB5272-2285-4EBD-BC25-9B4464454B2D}" type="pres">
      <dgm:prSet presAssocID="{0262347A-03DD-48D4-BCC3-1AD96C12B414}" presName="compNode" presStyleCnt="0"/>
      <dgm:spPr/>
      <dgm:t>
        <a:bodyPr/>
        <a:lstStyle/>
        <a:p>
          <a:endParaRPr lang="ru-RU"/>
        </a:p>
      </dgm:t>
    </dgm:pt>
    <dgm:pt modelId="{39B1A612-F89E-486D-A4DF-3E0447B70C6B}" type="pres">
      <dgm:prSet presAssocID="{0262347A-03DD-48D4-BCC3-1AD96C12B414}" presName="dummyConnPt" presStyleCnt="0"/>
      <dgm:spPr/>
      <dgm:t>
        <a:bodyPr/>
        <a:lstStyle/>
        <a:p>
          <a:endParaRPr lang="ru-RU"/>
        </a:p>
      </dgm:t>
    </dgm:pt>
    <dgm:pt modelId="{52263809-4B47-4A90-BA24-666A2E5B42EF}" type="pres">
      <dgm:prSet presAssocID="{0262347A-03DD-48D4-BCC3-1AD96C12B41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56DA73-D6C5-4D22-B196-912918618705}" type="presOf" srcId="{EC4AA209-46DC-466E-9F00-050EA6964684}" destId="{847F3513-61A5-472C-A8E5-D0EC4125777E}" srcOrd="0" destOrd="0" presId="urn:microsoft.com/office/officeart/2005/8/layout/bProcess4"/>
    <dgm:cxn modelId="{E7C6D544-F34E-4B9D-9603-299EA045D7B5}" type="presOf" srcId="{81847A17-DB6A-494B-97FF-9EF554530990}" destId="{4D7F9A7B-10AF-4459-BB18-6C14DBA9B044}" srcOrd="0" destOrd="0" presId="urn:microsoft.com/office/officeart/2005/8/layout/bProcess4"/>
    <dgm:cxn modelId="{3BA8E505-C1FF-4EE6-B8A2-5B2264158FE6}" type="presOf" srcId="{FA69042D-E23B-4ECD-A8C1-713D9DE7C0A9}" destId="{5DB5537A-C013-4228-A809-F44656BF6602}" srcOrd="0" destOrd="0" presId="urn:microsoft.com/office/officeart/2005/8/layout/bProcess4"/>
    <dgm:cxn modelId="{FB54CF98-2E08-41E1-AF58-80A5CC732672}" type="presOf" srcId="{FC22E061-A019-47CD-9B25-A324FAEA3ADD}" destId="{A2F492BB-A5FA-43F1-BF6C-0369D74E8AD7}" srcOrd="0" destOrd="0" presId="urn:microsoft.com/office/officeart/2005/8/layout/bProcess4"/>
    <dgm:cxn modelId="{9BE10DE1-88C3-481C-AAC7-5CA1925B1349}" srcId="{9AC7C324-F895-4DB2-8A99-78A8E77CBD6A}" destId="{EC4AA209-46DC-466E-9F00-050EA6964684}" srcOrd="0" destOrd="0" parTransId="{01A15AE7-1FE2-4146-BD4D-45480D74AB65}" sibTransId="{FC22E061-A019-47CD-9B25-A324FAEA3ADD}"/>
    <dgm:cxn modelId="{DFE54AFB-1076-454C-836D-2493FD915A25}" srcId="{9AC7C324-F895-4DB2-8A99-78A8E77CBD6A}" destId="{0262347A-03DD-48D4-BCC3-1AD96C12B414}" srcOrd="6" destOrd="0" parTransId="{65F5A382-9358-4A13-BFD0-E24ECACAA340}" sibTransId="{9DB3904B-4822-4593-91FF-BE3E93177628}"/>
    <dgm:cxn modelId="{1D8F7BD4-3808-4969-9608-64F25D862AFE}" type="presOf" srcId="{2AA36089-9CC2-4BD6-9816-A464B1584DF8}" destId="{0F21CE82-9133-4ECA-826B-C4A985C80245}" srcOrd="0" destOrd="0" presId="urn:microsoft.com/office/officeart/2005/8/layout/bProcess4"/>
    <dgm:cxn modelId="{32AE938D-EE80-479D-AC7C-EF7871A3BA02}" type="presOf" srcId="{3F695319-64D5-4351-85BC-8060717688FF}" destId="{8B98D164-DF80-43B6-9821-A7AFAD22DCCA}" srcOrd="0" destOrd="0" presId="urn:microsoft.com/office/officeart/2005/8/layout/bProcess4"/>
    <dgm:cxn modelId="{D6DD9390-2C0F-4D6F-AC55-B8C544B2E3B2}" type="presOf" srcId="{9AC7C324-F895-4DB2-8A99-78A8E77CBD6A}" destId="{FE5CBA67-ABE8-44E2-BD0C-3D2864514A2F}" srcOrd="0" destOrd="0" presId="urn:microsoft.com/office/officeart/2005/8/layout/bProcess4"/>
    <dgm:cxn modelId="{2459A5E3-54D6-43E9-870D-36A37F2E9078}" type="presOf" srcId="{6B30D8FB-A2C5-44B9-997B-4321F8416548}" destId="{537FD98D-AB5C-4737-815C-B2F95AD572CB}" srcOrd="0" destOrd="0" presId="urn:microsoft.com/office/officeart/2005/8/layout/bProcess4"/>
    <dgm:cxn modelId="{A517AEE3-139C-4360-B25A-ECF0FB99B822}" srcId="{9AC7C324-F895-4DB2-8A99-78A8E77CBD6A}" destId="{4F0D3F74-DC33-4626-BBE2-408F0CBE991F}" srcOrd="1" destOrd="0" parTransId="{42938B7F-8378-4538-A7D2-0454162E2564}" sibTransId="{EE588A8E-B7F5-45C8-97C4-CEB2956D956D}"/>
    <dgm:cxn modelId="{EE350107-4065-4943-9AC5-46736757C8D9}" type="presOf" srcId="{20572702-898A-491C-980F-0EBA0D97DA76}" destId="{E98EAE03-5B99-4D39-962B-05A0642D3B02}" srcOrd="0" destOrd="0" presId="urn:microsoft.com/office/officeart/2005/8/layout/bProcess4"/>
    <dgm:cxn modelId="{91D27821-F59F-41D1-AB8D-8E56DBB05ACC}" srcId="{9AC7C324-F895-4DB2-8A99-78A8E77CBD6A}" destId="{81847A17-DB6A-494B-97FF-9EF554530990}" srcOrd="5" destOrd="0" parTransId="{DC7075AF-EBA8-46D6-A16E-D4F0FE6C2102}" sibTransId="{2AA36089-9CC2-4BD6-9816-A464B1584DF8}"/>
    <dgm:cxn modelId="{AFB7F258-3498-4FBB-8300-79C6CA60734A}" srcId="{9AC7C324-F895-4DB2-8A99-78A8E77CBD6A}" destId="{20572702-898A-491C-980F-0EBA0D97DA76}" srcOrd="2" destOrd="0" parTransId="{B1A60B24-5987-401E-8A19-FFFA150D5F20}" sibTransId="{6B30D8FB-A2C5-44B9-997B-4321F8416548}"/>
    <dgm:cxn modelId="{526E87DF-9C0E-4990-95FC-5033B001CC6D}" type="presOf" srcId="{ABEC724B-F1A7-463C-88E6-8B89184583EF}" destId="{7033CB10-298D-4A2D-B598-B9EC0977E0BF}" srcOrd="0" destOrd="0" presId="urn:microsoft.com/office/officeart/2005/8/layout/bProcess4"/>
    <dgm:cxn modelId="{741438DC-A520-4F1D-9241-D7A486E7852C}" type="presOf" srcId="{4F0D3F74-DC33-4626-BBE2-408F0CBE991F}" destId="{73DF1FC3-49EB-4CA1-9E6E-DCCB5ACE4EE4}" srcOrd="0" destOrd="0" presId="urn:microsoft.com/office/officeart/2005/8/layout/bProcess4"/>
    <dgm:cxn modelId="{C641BA23-E8F7-4BA0-83D3-0496BFEDBCA9}" srcId="{9AC7C324-F895-4DB2-8A99-78A8E77CBD6A}" destId="{ABEC724B-F1A7-463C-88E6-8B89184583EF}" srcOrd="4" destOrd="0" parTransId="{973B9147-EDE4-4586-9433-81B27367782F}" sibTransId="{3F695319-64D5-4351-85BC-8060717688FF}"/>
    <dgm:cxn modelId="{B13F1CB2-BBD0-49AB-9E95-B4867EC63DAB}" type="presOf" srcId="{0262347A-03DD-48D4-BCC3-1AD96C12B414}" destId="{52263809-4B47-4A90-BA24-666A2E5B42EF}" srcOrd="0" destOrd="0" presId="urn:microsoft.com/office/officeart/2005/8/layout/bProcess4"/>
    <dgm:cxn modelId="{1B65F5D8-3665-4E41-8FC4-522AD96DF315}" srcId="{9AC7C324-F895-4DB2-8A99-78A8E77CBD6A}" destId="{1E976A42-AF2F-4A00-B1B7-5D767027B15B}" srcOrd="3" destOrd="0" parTransId="{73BDF26E-7DA6-4214-885F-6524A928B7D0}" sibTransId="{FA69042D-E23B-4ECD-A8C1-713D9DE7C0A9}"/>
    <dgm:cxn modelId="{9AE3A56D-CF38-4471-A577-C3E19F453B27}" type="presOf" srcId="{1E976A42-AF2F-4A00-B1B7-5D767027B15B}" destId="{8EF0FE5A-42FA-44A7-8525-5EDC35B8FDE1}" srcOrd="0" destOrd="0" presId="urn:microsoft.com/office/officeart/2005/8/layout/bProcess4"/>
    <dgm:cxn modelId="{7616970F-E632-4232-9B50-F67A9F21AB3A}" type="presOf" srcId="{EE588A8E-B7F5-45C8-97C4-CEB2956D956D}" destId="{27219E89-A6F0-4BB4-ABE5-D280E212772F}" srcOrd="0" destOrd="0" presId="urn:microsoft.com/office/officeart/2005/8/layout/bProcess4"/>
    <dgm:cxn modelId="{D070972F-896F-4CC8-8EDD-DBF4CDFBBDC4}" type="presParOf" srcId="{FE5CBA67-ABE8-44E2-BD0C-3D2864514A2F}" destId="{D7028A44-2B01-47D4-AC6E-A9E24AFBBF1C}" srcOrd="0" destOrd="0" presId="urn:microsoft.com/office/officeart/2005/8/layout/bProcess4"/>
    <dgm:cxn modelId="{E401B491-3B6F-48DA-9360-A360B4BB528C}" type="presParOf" srcId="{D7028A44-2B01-47D4-AC6E-A9E24AFBBF1C}" destId="{299335E4-651A-4862-8E34-AF9B8A85C9CC}" srcOrd="0" destOrd="0" presId="urn:microsoft.com/office/officeart/2005/8/layout/bProcess4"/>
    <dgm:cxn modelId="{8D9E4BE4-3FC1-4F6B-98AD-5F34F73FF691}" type="presParOf" srcId="{D7028A44-2B01-47D4-AC6E-A9E24AFBBF1C}" destId="{847F3513-61A5-472C-A8E5-D0EC4125777E}" srcOrd="1" destOrd="0" presId="urn:microsoft.com/office/officeart/2005/8/layout/bProcess4"/>
    <dgm:cxn modelId="{175B49F2-FBE7-4431-B3D3-67E46321323D}" type="presParOf" srcId="{FE5CBA67-ABE8-44E2-BD0C-3D2864514A2F}" destId="{A2F492BB-A5FA-43F1-BF6C-0369D74E8AD7}" srcOrd="1" destOrd="0" presId="urn:microsoft.com/office/officeart/2005/8/layout/bProcess4"/>
    <dgm:cxn modelId="{A9F3EEC0-A614-445D-B38A-43C35496AB9F}" type="presParOf" srcId="{FE5CBA67-ABE8-44E2-BD0C-3D2864514A2F}" destId="{A1A21BEF-20D2-447A-8FF2-B235B4F1588E}" srcOrd="2" destOrd="0" presId="urn:microsoft.com/office/officeart/2005/8/layout/bProcess4"/>
    <dgm:cxn modelId="{B94F3109-C9F4-4C1C-828A-1BD8B79728FA}" type="presParOf" srcId="{A1A21BEF-20D2-447A-8FF2-B235B4F1588E}" destId="{B9E68DDD-2B52-4B94-A47D-201092805FCE}" srcOrd="0" destOrd="0" presId="urn:microsoft.com/office/officeart/2005/8/layout/bProcess4"/>
    <dgm:cxn modelId="{E6B2B653-844E-4024-A9BB-2168FCD30719}" type="presParOf" srcId="{A1A21BEF-20D2-447A-8FF2-B235B4F1588E}" destId="{73DF1FC3-49EB-4CA1-9E6E-DCCB5ACE4EE4}" srcOrd="1" destOrd="0" presId="urn:microsoft.com/office/officeart/2005/8/layout/bProcess4"/>
    <dgm:cxn modelId="{3FADBF58-8923-4B38-8D05-E8A7EFCE0F3B}" type="presParOf" srcId="{FE5CBA67-ABE8-44E2-BD0C-3D2864514A2F}" destId="{27219E89-A6F0-4BB4-ABE5-D280E212772F}" srcOrd="3" destOrd="0" presId="urn:microsoft.com/office/officeart/2005/8/layout/bProcess4"/>
    <dgm:cxn modelId="{A935958A-C42F-4BD2-84A0-FE0D1CF79C36}" type="presParOf" srcId="{FE5CBA67-ABE8-44E2-BD0C-3D2864514A2F}" destId="{3A6E6728-FC40-4981-9BA8-1740D0BB87D8}" srcOrd="4" destOrd="0" presId="urn:microsoft.com/office/officeart/2005/8/layout/bProcess4"/>
    <dgm:cxn modelId="{9DEE26B4-6CD1-4A78-824D-6376A211FCE8}" type="presParOf" srcId="{3A6E6728-FC40-4981-9BA8-1740D0BB87D8}" destId="{B9EE4F23-BCBC-4F7D-AFD4-D717F9FA7A2D}" srcOrd="0" destOrd="0" presId="urn:microsoft.com/office/officeart/2005/8/layout/bProcess4"/>
    <dgm:cxn modelId="{970E19B2-0501-47AC-9B9E-4911F0404242}" type="presParOf" srcId="{3A6E6728-FC40-4981-9BA8-1740D0BB87D8}" destId="{E98EAE03-5B99-4D39-962B-05A0642D3B02}" srcOrd="1" destOrd="0" presId="urn:microsoft.com/office/officeart/2005/8/layout/bProcess4"/>
    <dgm:cxn modelId="{4823240C-DC2F-4264-96F8-FF5D9F4CD392}" type="presParOf" srcId="{FE5CBA67-ABE8-44E2-BD0C-3D2864514A2F}" destId="{537FD98D-AB5C-4737-815C-B2F95AD572CB}" srcOrd="5" destOrd="0" presId="urn:microsoft.com/office/officeart/2005/8/layout/bProcess4"/>
    <dgm:cxn modelId="{83609B14-CBBA-42AF-A9AE-D09123BA710A}" type="presParOf" srcId="{FE5CBA67-ABE8-44E2-BD0C-3D2864514A2F}" destId="{C4BA368A-22DC-40CC-A22F-64D70D4C0576}" srcOrd="6" destOrd="0" presId="urn:microsoft.com/office/officeart/2005/8/layout/bProcess4"/>
    <dgm:cxn modelId="{B41C645C-2DED-4D36-9743-F478CCF6858B}" type="presParOf" srcId="{C4BA368A-22DC-40CC-A22F-64D70D4C0576}" destId="{A07B6687-CAA5-40F4-A874-4FFAA406BFC1}" srcOrd="0" destOrd="0" presId="urn:microsoft.com/office/officeart/2005/8/layout/bProcess4"/>
    <dgm:cxn modelId="{DDAB37BE-5181-45F0-A946-B3F32E9A9264}" type="presParOf" srcId="{C4BA368A-22DC-40CC-A22F-64D70D4C0576}" destId="{8EF0FE5A-42FA-44A7-8525-5EDC35B8FDE1}" srcOrd="1" destOrd="0" presId="urn:microsoft.com/office/officeart/2005/8/layout/bProcess4"/>
    <dgm:cxn modelId="{FF067DC4-7536-4B9B-B0D8-6CDA92B8EBFA}" type="presParOf" srcId="{FE5CBA67-ABE8-44E2-BD0C-3D2864514A2F}" destId="{5DB5537A-C013-4228-A809-F44656BF6602}" srcOrd="7" destOrd="0" presId="urn:microsoft.com/office/officeart/2005/8/layout/bProcess4"/>
    <dgm:cxn modelId="{E98DF384-95EE-4459-8120-89728F1FCA9B}" type="presParOf" srcId="{FE5CBA67-ABE8-44E2-BD0C-3D2864514A2F}" destId="{E7066D30-E969-4E0B-95E3-58CD40B66239}" srcOrd="8" destOrd="0" presId="urn:microsoft.com/office/officeart/2005/8/layout/bProcess4"/>
    <dgm:cxn modelId="{B0949521-3AB8-4125-9812-523FC54C5A6F}" type="presParOf" srcId="{E7066D30-E969-4E0B-95E3-58CD40B66239}" destId="{ADDD0249-A32C-4A5E-AA75-EE0CB9D92C8C}" srcOrd="0" destOrd="0" presId="urn:microsoft.com/office/officeart/2005/8/layout/bProcess4"/>
    <dgm:cxn modelId="{05E8FE21-3BF7-4043-B7D7-60085C34E67D}" type="presParOf" srcId="{E7066D30-E969-4E0B-95E3-58CD40B66239}" destId="{7033CB10-298D-4A2D-B598-B9EC0977E0BF}" srcOrd="1" destOrd="0" presId="urn:microsoft.com/office/officeart/2005/8/layout/bProcess4"/>
    <dgm:cxn modelId="{0D791987-EC9F-4A4F-863B-E0FF2891BC00}" type="presParOf" srcId="{FE5CBA67-ABE8-44E2-BD0C-3D2864514A2F}" destId="{8B98D164-DF80-43B6-9821-A7AFAD22DCCA}" srcOrd="9" destOrd="0" presId="urn:microsoft.com/office/officeart/2005/8/layout/bProcess4"/>
    <dgm:cxn modelId="{6105E87D-58F8-4AC4-84F0-F3AE09B36967}" type="presParOf" srcId="{FE5CBA67-ABE8-44E2-BD0C-3D2864514A2F}" destId="{BF0D95A7-5067-47DA-AE12-F82156DBD31A}" srcOrd="10" destOrd="0" presId="urn:microsoft.com/office/officeart/2005/8/layout/bProcess4"/>
    <dgm:cxn modelId="{BD258788-B988-42FF-B6F7-0C998B3DE5FC}" type="presParOf" srcId="{BF0D95A7-5067-47DA-AE12-F82156DBD31A}" destId="{1A06591A-D566-4155-BE1C-7D7487DFA828}" srcOrd="0" destOrd="0" presId="urn:microsoft.com/office/officeart/2005/8/layout/bProcess4"/>
    <dgm:cxn modelId="{140C4CF1-3AD1-484C-916C-4B8C77E8DD09}" type="presParOf" srcId="{BF0D95A7-5067-47DA-AE12-F82156DBD31A}" destId="{4D7F9A7B-10AF-4459-BB18-6C14DBA9B044}" srcOrd="1" destOrd="0" presId="urn:microsoft.com/office/officeart/2005/8/layout/bProcess4"/>
    <dgm:cxn modelId="{4B54F027-E6AC-47F1-954F-0BDE4A9E5657}" type="presParOf" srcId="{FE5CBA67-ABE8-44E2-BD0C-3D2864514A2F}" destId="{0F21CE82-9133-4ECA-826B-C4A985C80245}" srcOrd="11" destOrd="0" presId="urn:microsoft.com/office/officeart/2005/8/layout/bProcess4"/>
    <dgm:cxn modelId="{E2217953-ECE3-4499-B3ED-B0940B8A18B0}" type="presParOf" srcId="{FE5CBA67-ABE8-44E2-BD0C-3D2864514A2F}" destId="{ECAB5272-2285-4EBD-BC25-9B4464454B2D}" srcOrd="12" destOrd="0" presId="urn:microsoft.com/office/officeart/2005/8/layout/bProcess4"/>
    <dgm:cxn modelId="{94858D2D-2EBD-4E73-BB7C-770B792C0F76}" type="presParOf" srcId="{ECAB5272-2285-4EBD-BC25-9B4464454B2D}" destId="{39B1A612-F89E-486D-A4DF-3E0447B70C6B}" srcOrd="0" destOrd="0" presId="urn:microsoft.com/office/officeart/2005/8/layout/bProcess4"/>
    <dgm:cxn modelId="{3C80BA5D-34F6-40C7-BF04-00A169C4C99B}" type="presParOf" srcId="{ECAB5272-2285-4EBD-BC25-9B4464454B2D}" destId="{52263809-4B47-4A90-BA24-666A2E5B42E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7F7801-D039-4772-B09F-630FF53865EA}" type="doc">
      <dgm:prSet loTypeId="urn:microsoft.com/office/officeart/2005/8/layout/process4" loCatId="list" qsTypeId="urn:microsoft.com/office/officeart/2005/8/quickstyle/simple4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122BCBFD-184A-43D7-AB66-FAE141ABEA15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  <a:cs typeface="Times New Roman" pitchFamily="18" charset="0"/>
            </a:rPr>
            <a:t>Спецыяльна-арган</a:t>
          </a:r>
          <a:r>
            <a:rPr lang="en-US" altLang="ru-RU" sz="1800" dirty="0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altLang="ru-RU" sz="1800" dirty="0" smtClean="0">
              <a:latin typeface="Times New Roman" pitchFamily="18" charset="0"/>
              <a:cs typeface="Times New Roman" pitchFamily="18" charset="0"/>
            </a:rPr>
            <a:t>заваныя формы адукацыйнага працэсу (заняткі, гульні-заняткі)</a:t>
          </a:r>
          <a:endParaRPr lang="ru-RU" sz="1800" dirty="0"/>
        </a:p>
      </dgm:t>
    </dgm:pt>
    <dgm:pt modelId="{B93E7E6B-7972-4187-AA52-86060C8B3D6A}" type="parTrans" cxnId="{85BE06F7-F227-47DD-B891-847C0993B50E}">
      <dgm:prSet/>
      <dgm:spPr/>
      <dgm:t>
        <a:bodyPr/>
        <a:lstStyle/>
        <a:p>
          <a:endParaRPr lang="ru-RU"/>
        </a:p>
      </dgm:t>
    </dgm:pt>
    <dgm:pt modelId="{CB6B542F-0D9B-41DF-B6D9-D5FC38A07CB4}" type="sibTrans" cxnId="{85BE06F7-F227-47DD-B891-847C0993B50E}">
      <dgm:prSet/>
      <dgm:spPr/>
      <dgm:t>
        <a:bodyPr/>
        <a:lstStyle/>
        <a:p>
          <a:endParaRPr lang="ru-RU"/>
        </a:p>
      </dgm:t>
    </dgm:pt>
    <dgm:pt modelId="{C075A1EB-6E8F-4B6D-B4B8-F1A742D0961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>
            <a:defRPr/>
          </a:pPr>
          <a:endParaRPr lang="ru-RU" alt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defRPr/>
          </a:pPr>
          <a:r>
            <a: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Арганізацыя адукацыйнага працэсу </a:t>
          </a:r>
        </a:p>
        <a:p>
          <a:pPr algn="ctr">
            <a:defRPr/>
          </a:pPr>
          <a:r>
            <a: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выхаванцам</a:t>
          </a:r>
          <a:r>
            <a:rPr lang="ru-RU" altLang="ru-RU" sz="2400" b="1" dirty="0" smtClean="0">
              <a:latin typeface="Times New Roman" pitchFamily="18" charset="0"/>
            </a:rPr>
            <a:t>і</a:t>
          </a:r>
          <a:r>
            <a: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беларускай мове</a:t>
          </a:r>
        </a:p>
        <a:p>
          <a:endParaRPr lang="ru-RU" dirty="0"/>
        </a:p>
      </dgm:t>
    </dgm:pt>
    <dgm:pt modelId="{D2EED50D-92E6-4ABD-81EA-9F8C5C83A133}" type="sibTrans" cxnId="{6E982F78-47E7-44CF-9530-6DB0C2B4BAF1}">
      <dgm:prSet/>
      <dgm:spPr/>
      <dgm:t>
        <a:bodyPr/>
        <a:lstStyle/>
        <a:p>
          <a:endParaRPr lang="ru-RU"/>
        </a:p>
      </dgm:t>
    </dgm:pt>
    <dgm:pt modelId="{B5FCAD8D-03C9-4F61-9F7D-4BD33C800380}" type="parTrans" cxnId="{6E982F78-47E7-44CF-9530-6DB0C2B4BAF1}">
      <dgm:prSet/>
      <dgm:spPr/>
      <dgm:t>
        <a:bodyPr/>
        <a:lstStyle/>
        <a:p>
          <a:endParaRPr lang="ru-RU"/>
        </a:p>
      </dgm:t>
    </dgm:pt>
    <dgm:pt modelId="{7BB8C396-D6AF-4B4D-BB3B-0114B77A6A1E}">
      <dgm:prSet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</a:rPr>
            <a:t>Нерэгламентаваныя віды дзейнасці (</a:t>
          </a:r>
          <a:r>
            <a:rPr lang="ru-RU" altLang="ru-RU" sz="1800" dirty="0" err="1" smtClean="0">
              <a:latin typeface="Times New Roman" pitchFamily="18" charset="0"/>
            </a:rPr>
            <a:t>гульнёвая</a:t>
          </a:r>
          <a:r>
            <a:rPr lang="ru-RU" altLang="ru-RU" sz="1800" dirty="0" smtClean="0">
              <a:latin typeface="Times New Roman" pitchFamily="18" charset="0"/>
            </a:rPr>
            <a:t>, працоўная, </a:t>
          </a:r>
          <a:r>
            <a:rPr lang="ru-RU" altLang="ru-RU" sz="1800" dirty="0" err="1" smtClean="0">
              <a:latin typeface="Times New Roman" pitchFamily="18" charset="0"/>
            </a:rPr>
            <a:t>пазнавальна</a:t>
          </a:r>
          <a:r>
            <a:rPr lang="ru-RU" altLang="ru-RU" sz="1800" dirty="0" smtClean="0">
              <a:latin typeface="Times New Roman" pitchFamily="18" charset="0"/>
            </a:rPr>
            <a:t>- практычная, мастацкая дзейнасць </a:t>
          </a:r>
          <a:r>
            <a:rPr lang="en-US" altLang="ru-RU" sz="1800" dirty="0" smtClean="0">
              <a:latin typeface="Times New Roman" pitchFamily="18" charset="0"/>
            </a:rPr>
            <a:t>i </a:t>
          </a:r>
          <a:r>
            <a:rPr lang="en-US" altLang="ru-RU" sz="1800" dirty="0" err="1" smtClean="0">
              <a:latin typeface="Times New Roman" pitchFamily="18" charset="0"/>
            </a:rPr>
            <a:t>i</a:t>
          </a:r>
          <a:r>
            <a:rPr lang="ru-RU" altLang="ru-RU" sz="1800" dirty="0" smtClean="0">
              <a:latin typeface="Times New Roman" pitchFamily="18" charset="0"/>
            </a:rPr>
            <a:t>нш.)</a:t>
          </a:r>
          <a:endParaRPr lang="ru-RU" altLang="ru-RU" sz="1800" dirty="0">
            <a:latin typeface="Arial" charset="0"/>
          </a:endParaRPr>
        </a:p>
      </dgm:t>
    </dgm:pt>
    <dgm:pt modelId="{674E2ED9-6DAB-4599-A271-34CC135D4F91}" type="parTrans" cxnId="{F7590EBE-AA74-4B8F-B1FA-9FD606277B65}">
      <dgm:prSet/>
      <dgm:spPr/>
      <dgm:t>
        <a:bodyPr/>
        <a:lstStyle/>
        <a:p>
          <a:endParaRPr lang="ru-RU"/>
        </a:p>
      </dgm:t>
    </dgm:pt>
    <dgm:pt modelId="{71603365-AF85-45E6-B969-46BD61BA79FE}" type="sibTrans" cxnId="{F7590EBE-AA74-4B8F-B1FA-9FD606277B65}">
      <dgm:prSet/>
      <dgm:spPr/>
      <dgm:t>
        <a:bodyPr/>
        <a:lstStyle/>
        <a:p>
          <a:endParaRPr lang="ru-RU"/>
        </a:p>
      </dgm:t>
    </dgm:pt>
    <dgm:pt modelId="{4A040026-9451-44D3-B952-FF832B57A2DA}" type="pres">
      <dgm:prSet presAssocID="{AB7F7801-D039-4772-B09F-630FF53865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D8F13B-09E4-44CF-9A86-714C524AC13E}" type="pres">
      <dgm:prSet presAssocID="{C075A1EB-6E8F-4B6D-B4B8-F1A742D09617}" presName="boxAndChildren" presStyleCnt="0"/>
      <dgm:spPr/>
    </dgm:pt>
    <dgm:pt modelId="{B0A93588-D8E8-4303-BFE2-D32F6423584D}" type="pres">
      <dgm:prSet presAssocID="{C075A1EB-6E8F-4B6D-B4B8-F1A742D09617}" presName="parentTextBox" presStyleLbl="node1" presStyleIdx="0" presStyleCnt="1"/>
      <dgm:spPr/>
      <dgm:t>
        <a:bodyPr/>
        <a:lstStyle/>
        <a:p>
          <a:endParaRPr lang="ru-RU"/>
        </a:p>
      </dgm:t>
    </dgm:pt>
    <dgm:pt modelId="{6BA22203-B79A-47C0-85AB-ACA5B4C35394}" type="pres">
      <dgm:prSet presAssocID="{C075A1EB-6E8F-4B6D-B4B8-F1A742D09617}" presName="entireBox" presStyleLbl="node1" presStyleIdx="0" presStyleCnt="1"/>
      <dgm:spPr/>
      <dgm:t>
        <a:bodyPr/>
        <a:lstStyle/>
        <a:p>
          <a:endParaRPr lang="ru-RU"/>
        </a:p>
      </dgm:t>
    </dgm:pt>
    <dgm:pt modelId="{C3DCFDB1-C421-41A4-B597-4162003461BB}" type="pres">
      <dgm:prSet presAssocID="{C075A1EB-6E8F-4B6D-B4B8-F1A742D09617}" presName="descendantBox" presStyleCnt="0"/>
      <dgm:spPr/>
    </dgm:pt>
    <dgm:pt modelId="{385F95B3-017E-4139-86FE-8B8BFD3472A5}" type="pres">
      <dgm:prSet presAssocID="{122BCBFD-184A-43D7-AB66-FAE141ABEA15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E9427-D364-404F-B333-8BF1A0A072E2}" type="pres">
      <dgm:prSet presAssocID="{7BB8C396-D6AF-4B4D-BB3B-0114B77A6A1E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BE06F7-F227-47DD-B891-847C0993B50E}" srcId="{C075A1EB-6E8F-4B6D-B4B8-F1A742D09617}" destId="{122BCBFD-184A-43D7-AB66-FAE141ABEA15}" srcOrd="0" destOrd="0" parTransId="{B93E7E6B-7972-4187-AA52-86060C8B3D6A}" sibTransId="{CB6B542F-0D9B-41DF-B6D9-D5FC38A07CB4}"/>
    <dgm:cxn modelId="{160FF8E1-26E3-4236-A5CF-40C051F37FA0}" type="presOf" srcId="{C075A1EB-6E8F-4B6D-B4B8-F1A742D09617}" destId="{6BA22203-B79A-47C0-85AB-ACA5B4C35394}" srcOrd="1" destOrd="0" presId="urn:microsoft.com/office/officeart/2005/8/layout/process4"/>
    <dgm:cxn modelId="{658231E4-9A87-4230-A285-6D856828EFCC}" type="presOf" srcId="{122BCBFD-184A-43D7-AB66-FAE141ABEA15}" destId="{385F95B3-017E-4139-86FE-8B8BFD3472A5}" srcOrd="0" destOrd="0" presId="urn:microsoft.com/office/officeart/2005/8/layout/process4"/>
    <dgm:cxn modelId="{F7590EBE-AA74-4B8F-B1FA-9FD606277B65}" srcId="{C075A1EB-6E8F-4B6D-B4B8-F1A742D09617}" destId="{7BB8C396-D6AF-4B4D-BB3B-0114B77A6A1E}" srcOrd="1" destOrd="0" parTransId="{674E2ED9-6DAB-4599-A271-34CC135D4F91}" sibTransId="{71603365-AF85-45E6-B969-46BD61BA79FE}"/>
    <dgm:cxn modelId="{009C291C-04D2-41B5-82DD-72FC62EDDDBD}" type="presOf" srcId="{C075A1EB-6E8F-4B6D-B4B8-F1A742D09617}" destId="{B0A93588-D8E8-4303-BFE2-D32F6423584D}" srcOrd="0" destOrd="0" presId="urn:microsoft.com/office/officeart/2005/8/layout/process4"/>
    <dgm:cxn modelId="{B51C16D8-4796-4A9D-8A31-96D44B1086E1}" type="presOf" srcId="{7BB8C396-D6AF-4B4D-BB3B-0114B77A6A1E}" destId="{A63E9427-D364-404F-B333-8BF1A0A072E2}" srcOrd="0" destOrd="0" presId="urn:microsoft.com/office/officeart/2005/8/layout/process4"/>
    <dgm:cxn modelId="{C50CE318-3E59-471B-867D-A0AB9E769F7C}" type="presOf" srcId="{AB7F7801-D039-4772-B09F-630FF53865EA}" destId="{4A040026-9451-44D3-B952-FF832B57A2DA}" srcOrd="0" destOrd="0" presId="urn:microsoft.com/office/officeart/2005/8/layout/process4"/>
    <dgm:cxn modelId="{6E982F78-47E7-44CF-9530-6DB0C2B4BAF1}" srcId="{AB7F7801-D039-4772-B09F-630FF53865EA}" destId="{C075A1EB-6E8F-4B6D-B4B8-F1A742D09617}" srcOrd="0" destOrd="0" parTransId="{B5FCAD8D-03C9-4F61-9F7D-4BD33C800380}" sibTransId="{D2EED50D-92E6-4ABD-81EA-9F8C5C83A133}"/>
    <dgm:cxn modelId="{34AE341A-D904-4205-B4EE-9DBAA98B85C0}" type="presParOf" srcId="{4A040026-9451-44D3-B952-FF832B57A2DA}" destId="{E8D8F13B-09E4-44CF-9A86-714C524AC13E}" srcOrd="0" destOrd="0" presId="urn:microsoft.com/office/officeart/2005/8/layout/process4"/>
    <dgm:cxn modelId="{BB7CA01E-6988-4C35-B336-58CC41A0D3AD}" type="presParOf" srcId="{E8D8F13B-09E4-44CF-9A86-714C524AC13E}" destId="{B0A93588-D8E8-4303-BFE2-D32F6423584D}" srcOrd="0" destOrd="0" presId="urn:microsoft.com/office/officeart/2005/8/layout/process4"/>
    <dgm:cxn modelId="{2FB6186C-5FB4-4859-A764-715606194085}" type="presParOf" srcId="{E8D8F13B-09E4-44CF-9A86-714C524AC13E}" destId="{6BA22203-B79A-47C0-85AB-ACA5B4C35394}" srcOrd="1" destOrd="0" presId="urn:microsoft.com/office/officeart/2005/8/layout/process4"/>
    <dgm:cxn modelId="{7402EAC8-8FE1-4921-947F-95869EC4FBC5}" type="presParOf" srcId="{E8D8F13B-09E4-44CF-9A86-714C524AC13E}" destId="{C3DCFDB1-C421-41A4-B597-4162003461BB}" srcOrd="2" destOrd="0" presId="urn:microsoft.com/office/officeart/2005/8/layout/process4"/>
    <dgm:cxn modelId="{126FF7C2-D0DA-484D-8E0E-A2D22F442362}" type="presParOf" srcId="{C3DCFDB1-C421-41A4-B597-4162003461BB}" destId="{385F95B3-017E-4139-86FE-8B8BFD3472A5}" srcOrd="0" destOrd="0" presId="urn:microsoft.com/office/officeart/2005/8/layout/process4"/>
    <dgm:cxn modelId="{EAB3105F-4EEF-4D7E-B8F7-D7BBB90E27A3}" type="presParOf" srcId="{C3DCFDB1-C421-41A4-B597-4162003461BB}" destId="{A63E9427-D364-404F-B333-8BF1A0A072E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974CA7-63C6-416C-BBB2-FCBFB17A308D}" type="doc">
      <dgm:prSet loTypeId="urn:microsoft.com/office/officeart/2005/8/layout/vList5" loCatId="list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40F7BC6E-6CF9-4330-A7AC-C219FAF5DF3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e-BY" alt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Наглядныя </a:t>
          </a:r>
          <a:endParaRPr lang="en-US" altLang="ru-RU" sz="2000" b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be-BY" alt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метады</a:t>
          </a:r>
          <a:endParaRPr lang="ru-RU" sz="20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C917FE4-3D8D-426D-BD2E-B02374B29E30}" type="parTrans" cxnId="{81DCAFB7-7581-4A1C-B74C-88FE7F202F20}">
      <dgm:prSet/>
      <dgm:spPr/>
      <dgm:t>
        <a:bodyPr/>
        <a:lstStyle/>
        <a:p>
          <a:endParaRPr lang="ru-RU">
            <a:effectLst/>
          </a:endParaRPr>
        </a:p>
      </dgm:t>
    </dgm:pt>
    <dgm:pt modelId="{D1853129-4FE1-47D5-B111-EFEC7DCBA651}" type="sibTrans" cxnId="{81DCAFB7-7581-4A1C-B74C-88FE7F202F20}">
      <dgm:prSet/>
      <dgm:spPr/>
      <dgm:t>
        <a:bodyPr/>
        <a:lstStyle/>
        <a:p>
          <a:endParaRPr lang="ru-RU">
            <a:effectLst/>
          </a:endParaRPr>
        </a:p>
      </dgm:t>
    </dgm:pt>
    <dgm:pt modelId="{81DF9F69-3100-4A70-B8A0-AF838360D09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Непасрэдныя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(наз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ранне, экскурс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ii, 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разгляданне прадметаў  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 i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нш.)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0375AA8-E071-481A-9055-479FFFF8F2C9}" type="parTrans" cxnId="{E88EE96F-03CE-4AB0-A417-BE1C7986136E}">
      <dgm:prSet/>
      <dgm:spPr/>
      <dgm:t>
        <a:bodyPr/>
        <a:lstStyle/>
        <a:p>
          <a:endParaRPr lang="ru-RU">
            <a:effectLst/>
          </a:endParaRPr>
        </a:p>
      </dgm:t>
    </dgm:pt>
    <dgm:pt modelId="{F911B979-E45E-47FF-A684-C03A879EE3CE}" type="sibTrans" cxnId="{E88EE96F-03CE-4AB0-A417-BE1C7986136E}">
      <dgm:prSet/>
      <dgm:spPr/>
      <dgm:t>
        <a:bodyPr/>
        <a:lstStyle/>
        <a:p>
          <a:endParaRPr lang="ru-RU">
            <a:effectLst/>
          </a:endParaRPr>
        </a:p>
      </dgm:t>
    </dgm:pt>
    <dgm:pt modelId="{03C6188F-172F-46E9-8017-29C4A245DD1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e-BY" alt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Слоўныя</a:t>
          </a:r>
          <a:endParaRPr lang="en-US" altLang="ru-RU" sz="2000" b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be-BY" alt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метады</a:t>
          </a:r>
          <a:endParaRPr lang="ru-RU" sz="20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07D9463-71D5-4447-A55A-7DB77BC2DB12}" type="parTrans" cxnId="{4A525F77-F4C3-43B9-A52D-1A2C8B846C19}">
      <dgm:prSet/>
      <dgm:spPr/>
      <dgm:t>
        <a:bodyPr/>
        <a:lstStyle/>
        <a:p>
          <a:endParaRPr lang="ru-RU">
            <a:effectLst/>
          </a:endParaRPr>
        </a:p>
      </dgm:t>
    </dgm:pt>
    <dgm:pt modelId="{6B9AAFAB-28E5-4BCD-B193-084B95DDFF01}" type="sibTrans" cxnId="{4A525F77-F4C3-43B9-A52D-1A2C8B846C19}">
      <dgm:prSet/>
      <dgm:spPr/>
      <dgm:t>
        <a:bodyPr/>
        <a:lstStyle/>
        <a:p>
          <a:endParaRPr lang="ru-RU">
            <a:effectLst/>
          </a:endParaRPr>
        </a:p>
      </dgm:t>
    </dgm:pt>
    <dgm:pt modelId="{34424B21-5DAF-4A31-BE95-D624363DFBF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e-BY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Чытанне і пераказ мастацкіх твораў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57A2356-8C99-4562-AA67-D426582881C5}" type="parTrans" cxnId="{432B4741-E632-4BF5-A986-0D8BAA827794}">
      <dgm:prSet/>
      <dgm:spPr/>
      <dgm:t>
        <a:bodyPr/>
        <a:lstStyle/>
        <a:p>
          <a:endParaRPr lang="ru-RU">
            <a:effectLst/>
          </a:endParaRPr>
        </a:p>
      </dgm:t>
    </dgm:pt>
    <dgm:pt modelId="{1B6433F5-4BDD-4F9D-B665-E0340AA734AF}" type="sibTrans" cxnId="{432B4741-E632-4BF5-A986-0D8BAA827794}">
      <dgm:prSet/>
      <dgm:spPr/>
      <dgm:t>
        <a:bodyPr/>
        <a:lstStyle/>
        <a:p>
          <a:endParaRPr lang="ru-RU">
            <a:effectLst/>
          </a:endParaRPr>
        </a:p>
      </dgm:t>
    </dgm:pt>
    <dgm:pt modelId="{E14FBEBE-BDFA-4E2C-8E46-818635478CF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Гульнявыя</a:t>
          </a:r>
          <a:endParaRPr lang="en-US" altLang="ru-RU" sz="2000" b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be-BY" alt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метады</a:t>
          </a:r>
          <a:endParaRPr lang="ru-RU" sz="20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419F12A-0705-44AB-8C84-742722281CBC}" type="parTrans" cxnId="{9D8F4053-B1D8-4A49-82EA-78FAAD45A1FE}">
      <dgm:prSet/>
      <dgm:spPr/>
      <dgm:t>
        <a:bodyPr/>
        <a:lstStyle/>
        <a:p>
          <a:endParaRPr lang="ru-RU">
            <a:effectLst/>
          </a:endParaRPr>
        </a:p>
      </dgm:t>
    </dgm:pt>
    <dgm:pt modelId="{62AE4C92-F0BB-40D3-967C-1235659F8E3B}" type="sibTrans" cxnId="{9D8F4053-B1D8-4A49-82EA-78FAAD45A1FE}">
      <dgm:prSet/>
      <dgm:spPr/>
      <dgm:t>
        <a:bodyPr/>
        <a:lstStyle/>
        <a:p>
          <a:endParaRPr lang="ru-RU">
            <a:effectLst/>
          </a:endParaRPr>
        </a:p>
      </dgm:t>
    </dgm:pt>
    <dgm:pt modelId="{0F9B8F08-BDF9-4A66-8935-F381CD6EA93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Дыдактычныя гульн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83707C3-2BFB-499F-9748-A1955107195B}" type="parTrans" cxnId="{E196BB77-EF58-43EB-907C-09C531E42963}">
      <dgm:prSet/>
      <dgm:spPr/>
      <dgm:t>
        <a:bodyPr/>
        <a:lstStyle/>
        <a:p>
          <a:endParaRPr lang="ru-RU">
            <a:effectLst/>
          </a:endParaRPr>
        </a:p>
      </dgm:t>
    </dgm:pt>
    <dgm:pt modelId="{FD0FCF7B-BF32-4162-B314-206B6A222CD9}" type="sibTrans" cxnId="{E196BB77-EF58-43EB-907C-09C531E42963}">
      <dgm:prSet/>
      <dgm:spPr/>
      <dgm:t>
        <a:bodyPr/>
        <a:lstStyle/>
        <a:p>
          <a:endParaRPr lang="ru-RU">
            <a:effectLst/>
          </a:endParaRPr>
        </a:p>
      </dgm:t>
    </dgm:pt>
    <dgm:pt modelId="{15B30B5A-9F68-4A9B-BD52-7F61FF81769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Апасродкаваныя (разгляданне  карцiн, цацак, мадэляў  i iнш.)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F02119E1-B2B1-4B90-BA2D-231C32A15E1F}" type="parTrans" cxnId="{5AFCBFA6-E38A-4BE3-B0D7-337D77977744}">
      <dgm:prSet/>
      <dgm:spPr/>
      <dgm:t>
        <a:bodyPr/>
        <a:lstStyle/>
        <a:p>
          <a:endParaRPr lang="ru-RU">
            <a:effectLst/>
          </a:endParaRPr>
        </a:p>
      </dgm:t>
    </dgm:pt>
    <dgm:pt modelId="{9EB1660C-E393-4D02-8932-BB110BF3A70B}" type="sibTrans" cxnId="{5AFCBFA6-E38A-4BE3-B0D7-337D77977744}">
      <dgm:prSet/>
      <dgm:spPr/>
      <dgm:t>
        <a:bodyPr/>
        <a:lstStyle/>
        <a:p>
          <a:endParaRPr lang="ru-RU">
            <a:effectLst/>
          </a:endParaRPr>
        </a:p>
      </dgm:t>
    </dgm:pt>
    <dgm:pt modelId="{BBC0CD3B-44A6-4266-8AD8-1F7BD28D2D3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e-BY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Завучванне на памяць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3508A51-9989-4E68-9BF0-3F3571234EDF}" type="parTrans" cxnId="{0552235D-5A3D-4212-A5E4-9A1E4EF10415}">
      <dgm:prSet/>
      <dgm:spPr/>
      <dgm:t>
        <a:bodyPr/>
        <a:lstStyle/>
        <a:p>
          <a:endParaRPr lang="ru-RU">
            <a:effectLst/>
          </a:endParaRPr>
        </a:p>
      </dgm:t>
    </dgm:pt>
    <dgm:pt modelId="{D0B71911-D74B-4023-9CF3-03C189490DB5}" type="sibTrans" cxnId="{0552235D-5A3D-4212-A5E4-9A1E4EF10415}">
      <dgm:prSet/>
      <dgm:spPr/>
      <dgm:t>
        <a:bodyPr/>
        <a:lstStyle/>
        <a:p>
          <a:endParaRPr lang="ru-RU">
            <a:effectLst/>
          </a:endParaRPr>
        </a:p>
      </dgm:t>
    </dgm:pt>
    <dgm:pt modelId="{529F8071-928D-454B-9AAE-F231085BFEA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Аповед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E181CBC-8BC6-49AA-9ED4-DCEDEB7A8DF3}" type="parTrans" cxnId="{0C69F120-3428-482F-B5DB-71D6DEC3A9ED}">
      <dgm:prSet/>
      <dgm:spPr/>
      <dgm:t>
        <a:bodyPr/>
        <a:lstStyle/>
        <a:p>
          <a:endParaRPr lang="ru-RU">
            <a:effectLst/>
          </a:endParaRPr>
        </a:p>
      </dgm:t>
    </dgm:pt>
    <dgm:pt modelId="{BE6AC4F6-782E-4D87-A8F1-9057ED34B920}" type="sibTrans" cxnId="{0C69F120-3428-482F-B5DB-71D6DEC3A9ED}">
      <dgm:prSet/>
      <dgm:spPr/>
      <dgm:t>
        <a:bodyPr/>
        <a:lstStyle/>
        <a:p>
          <a:endParaRPr lang="ru-RU">
            <a:effectLst/>
          </a:endParaRPr>
        </a:p>
      </dgm:t>
    </dgm:pt>
    <dgm:pt modelId="{C38AF2AC-034C-4E7C-9F65-333E2441A05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e-BY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Абагульняльная гутарка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4485D3CB-3715-43D9-A01E-C5B979590F18}" type="parTrans" cxnId="{4BCF89F9-FB80-475E-802B-B45267A2FA44}">
      <dgm:prSet/>
      <dgm:spPr/>
      <dgm:t>
        <a:bodyPr/>
        <a:lstStyle/>
        <a:p>
          <a:endParaRPr lang="ru-RU">
            <a:effectLst/>
          </a:endParaRPr>
        </a:p>
      </dgm:t>
    </dgm:pt>
    <dgm:pt modelId="{5D6D62BA-F11A-4CFA-985C-327E8745E893}" type="sibTrans" cxnId="{4BCF89F9-FB80-475E-802B-B45267A2FA44}">
      <dgm:prSet/>
      <dgm:spPr/>
      <dgm:t>
        <a:bodyPr/>
        <a:lstStyle/>
        <a:p>
          <a:endParaRPr lang="ru-RU">
            <a:effectLst/>
          </a:endParaRPr>
        </a:p>
      </dgm:t>
    </dgm:pt>
    <dgm:pt modelId="{FE32FF4D-8AB9-4CAD-8AF6-EA5283C7641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Рухомыя гульнi  са слоўнымі прыгаворамi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D97E4D23-9A50-4BD7-87EE-746A20D584EE}" type="parTrans" cxnId="{36B31A8E-5A23-4291-9A0D-DBCF8D0AE1A9}">
      <dgm:prSet/>
      <dgm:spPr/>
      <dgm:t>
        <a:bodyPr/>
        <a:lstStyle/>
        <a:p>
          <a:endParaRPr lang="ru-RU">
            <a:effectLst/>
          </a:endParaRPr>
        </a:p>
      </dgm:t>
    </dgm:pt>
    <dgm:pt modelId="{724BA8C4-ADB9-4EBA-B779-5132CA622E9B}" type="sibTrans" cxnId="{36B31A8E-5A23-4291-9A0D-DBCF8D0AE1A9}">
      <dgm:prSet/>
      <dgm:spPr/>
      <dgm:t>
        <a:bodyPr/>
        <a:lstStyle/>
        <a:p>
          <a:endParaRPr lang="ru-RU">
            <a:effectLst/>
          </a:endParaRPr>
        </a:p>
      </dgm:t>
    </dgm:pt>
    <dgm:pt modelId="{BE9282AF-D377-4A1B-8575-10C51F4BB47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Гульн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i-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драматызацы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DFF28943-832A-4578-B0D3-17F0419392B4}" type="parTrans" cxnId="{446D65CC-DB22-4F7B-B20E-9795BEBF37CA}">
      <dgm:prSet/>
      <dgm:spPr/>
      <dgm:t>
        <a:bodyPr/>
        <a:lstStyle/>
        <a:p>
          <a:endParaRPr lang="ru-RU">
            <a:effectLst/>
          </a:endParaRPr>
        </a:p>
      </dgm:t>
    </dgm:pt>
    <dgm:pt modelId="{07A3482F-8D85-4155-99AC-33A182674AC6}" type="sibTrans" cxnId="{446D65CC-DB22-4F7B-B20E-9795BEBF37CA}">
      <dgm:prSet/>
      <dgm:spPr/>
      <dgm:t>
        <a:bodyPr/>
        <a:lstStyle/>
        <a:p>
          <a:endParaRPr lang="ru-RU">
            <a:effectLst/>
          </a:endParaRPr>
        </a:p>
      </dgm:t>
    </dgm:pt>
    <dgm:pt modelId="{80B69572-8B59-4ABE-B203-21C779E85E8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нсцэн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роўк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CD55DA3-D0E9-4612-9122-1BC21535D9E1}" type="parTrans" cxnId="{26947334-49A9-4CE1-BD97-8BA2C7043BDE}">
      <dgm:prSet/>
      <dgm:spPr/>
      <dgm:t>
        <a:bodyPr/>
        <a:lstStyle/>
        <a:p>
          <a:endParaRPr lang="ru-RU">
            <a:effectLst/>
          </a:endParaRPr>
        </a:p>
      </dgm:t>
    </dgm:pt>
    <dgm:pt modelId="{1FB7AEDF-4A39-41A2-854D-711E156F3423}" type="sibTrans" cxnId="{26947334-49A9-4CE1-BD97-8BA2C7043BDE}">
      <dgm:prSet/>
      <dgm:spPr/>
      <dgm:t>
        <a:bodyPr/>
        <a:lstStyle/>
        <a:p>
          <a:endParaRPr lang="ru-RU">
            <a:effectLst/>
          </a:endParaRPr>
        </a:p>
      </dgm:t>
    </dgm:pt>
    <dgm:pt modelId="{60C76C18-CB8A-44ED-B3F5-8CC0B69BE47F}" type="pres">
      <dgm:prSet presAssocID="{5B974CA7-63C6-416C-BBB2-FCBFB17A30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6E5FF-A164-4D94-A0D6-86BC73BB1091}" type="pres">
      <dgm:prSet presAssocID="{40F7BC6E-6CF9-4330-A7AC-C219FAF5DF31}" presName="linNode" presStyleCnt="0"/>
      <dgm:spPr/>
      <dgm:t>
        <a:bodyPr/>
        <a:lstStyle/>
        <a:p>
          <a:endParaRPr lang="ru-RU"/>
        </a:p>
      </dgm:t>
    </dgm:pt>
    <dgm:pt modelId="{D2056DE9-E69B-474F-BAA2-536BE7AA3CCE}" type="pres">
      <dgm:prSet presAssocID="{40F7BC6E-6CF9-4330-A7AC-C219FAF5DF31}" presName="parentText" presStyleLbl="node1" presStyleIdx="0" presStyleCnt="3" custScaleX="1369367" custScaleY="75319" custLinFactNeighborX="-23869" custLinFactNeighborY="-26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A14A8-0218-44AE-93E5-8EA5BB8B89BB}" type="pres">
      <dgm:prSet presAssocID="{40F7BC6E-6CF9-4330-A7AC-C219FAF5DF31}" presName="descendantText" presStyleLbl="alignAccFollowNode1" presStyleIdx="0" presStyleCnt="3" custScaleX="2000000" custScaleY="82604" custLinFactNeighborX="-42433" custLinFactNeighborY="-3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D18A1-15AF-4F8F-ADAA-208637B2227B}" type="pres">
      <dgm:prSet presAssocID="{D1853129-4FE1-47D5-B111-EFEC7DCBA651}" presName="sp" presStyleCnt="0"/>
      <dgm:spPr/>
      <dgm:t>
        <a:bodyPr/>
        <a:lstStyle/>
        <a:p>
          <a:endParaRPr lang="ru-RU"/>
        </a:p>
      </dgm:t>
    </dgm:pt>
    <dgm:pt modelId="{F8384D72-3BD7-44A6-9A7E-EB5E6DDDCC1E}" type="pres">
      <dgm:prSet presAssocID="{03C6188F-172F-46E9-8017-29C4A245DD15}" presName="linNode" presStyleCnt="0"/>
      <dgm:spPr/>
      <dgm:t>
        <a:bodyPr/>
        <a:lstStyle/>
        <a:p>
          <a:endParaRPr lang="ru-RU"/>
        </a:p>
      </dgm:t>
    </dgm:pt>
    <dgm:pt modelId="{A683A356-92AE-4FB0-AF55-1906FD3631BC}" type="pres">
      <dgm:prSet presAssocID="{03C6188F-172F-46E9-8017-29C4A245DD15}" presName="parentText" presStyleLbl="node1" presStyleIdx="1" presStyleCnt="3" custScaleX="1340863" custScaleY="72944" custLinFactNeighborX="-23869" custLinFactNeighborY="-26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FE68D-F06F-40BC-ADB9-DE12A9800C31}" type="pres">
      <dgm:prSet presAssocID="{03C6188F-172F-46E9-8017-29C4A245DD15}" presName="descendantText" presStyleLbl="alignAccFollowNode1" presStyleIdx="1" presStyleCnt="3" custScaleX="2000000" custScaleY="92131" custLinFactNeighborX="-20540" custLinFactNeighborY="-2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EB7A8-7487-4B71-B524-5C73B0922537}" type="pres">
      <dgm:prSet presAssocID="{6B9AAFAB-28E5-4BCD-B193-084B95DDFF01}" presName="sp" presStyleCnt="0"/>
      <dgm:spPr/>
      <dgm:t>
        <a:bodyPr/>
        <a:lstStyle/>
        <a:p>
          <a:endParaRPr lang="ru-RU"/>
        </a:p>
      </dgm:t>
    </dgm:pt>
    <dgm:pt modelId="{CCB3AA34-901F-473D-B291-32253E17998E}" type="pres">
      <dgm:prSet presAssocID="{E14FBEBE-BDFA-4E2C-8E46-818635478CF9}" presName="linNode" presStyleCnt="0"/>
      <dgm:spPr/>
      <dgm:t>
        <a:bodyPr/>
        <a:lstStyle/>
        <a:p>
          <a:endParaRPr lang="ru-RU"/>
        </a:p>
      </dgm:t>
    </dgm:pt>
    <dgm:pt modelId="{5831B9F8-D714-4EAD-9CF5-C5AA2F876715}" type="pres">
      <dgm:prSet presAssocID="{E14FBEBE-BDFA-4E2C-8E46-818635478CF9}" presName="parentText" presStyleLbl="node1" presStyleIdx="2" presStyleCnt="3" custScaleX="1340863" custScaleY="85028" custLinFactNeighborX="-23869" custLinFactNeighborY="-26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CB58D-030C-46C9-87E9-33594CD5E836}" type="pres">
      <dgm:prSet presAssocID="{E14FBEBE-BDFA-4E2C-8E46-818635478CF9}" presName="descendantText" presStyleLbl="alignAccFollowNode1" presStyleIdx="2" presStyleCnt="3" custScaleX="2000000" custScaleY="90573" custLinFactNeighborX="-42433" custLinFactNeighborY="-3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49954-CE4E-4363-B0ED-58A55EDC41A9}" type="presOf" srcId="{529F8071-928D-454B-9AAE-F231085BFEA0}" destId="{7F4FE68D-F06F-40BC-ADB9-DE12A9800C31}" srcOrd="0" destOrd="2" presId="urn:microsoft.com/office/officeart/2005/8/layout/vList5"/>
    <dgm:cxn modelId="{B4DB65B0-F253-4940-B446-590EB916B266}" type="presOf" srcId="{80B69572-8B59-4ABE-B203-21C779E85E84}" destId="{624CB58D-030C-46C9-87E9-33594CD5E836}" srcOrd="0" destOrd="3" presId="urn:microsoft.com/office/officeart/2005/8/layout/vList5"/>
    <dgm:cxn modelId="{2C88E472-7E8B-4519-9E56-2DE6FE89A4E1}" type="presOf" srcId="{0F9B8F08-BDF9-4A66-8935-F381CD6EA932}" destId="{624CB58D-030C-46C9-87E9-33594CD5E836}" srcOrd="0" destOrd="0" presId="urn:microsoft.com/office/officeart/2005/8/layout/vList5"/>
    <dgm:cxn modelId="{36B31A8E-5A23-4291-9A0D-DBCF8D0AE1A9}" srcId="{E14FBEBE-BDFA-4E2C-8E46-818635478CF9}" destId="{FE32FF4D-8AB9-4CAD-8AF6-EA5283C7641D}" srcOrd="1" destOrd="0" parTransId="{D97E4D23-9A50-4BD7-87EE-746A20D584EE}" sibTransId="{724BA8C4-ADB9-4EBA-B779-5132CA622E9B}"/>
    <dgm:cxn modelId="{D8587194-1E91-4A64-9EE6-DAA8CD7F6E02}" type="presOf" srcId="{E14FBEBE-BDFA-4E2C-8E46-818635478CF9}" destId="{5831B9F8-D714-4EAD-9CF5-C5AA2F876715}" srcOrd="0" destOrd="0" presId="urn:microsoft.com/office/officeart/2005/8/layout/vList5"/>
    <dgm:cxn modelId="{0C69F120-3428-482F-B5DB-71D6DEC3A9ED}" srcId="{03C6188F-172F-46E9-8017-29C4A245DD15}" destId="{529F8071-928D-454B-9AAE-F231085BFEA0}" srcOrd="2" destOrd="0" parTransId="{8E181CBC-8BC6-49AA-9ED4-DCEDEB7A8DF3}" sibTransId="{BE6AC4F6-782E-4D87-A8F1-9057ED34B920}"/>
    <dgm:cxn modelId="{0F8AEE69-9135-4DCD-86FD-4E182180DA83}" type="presOf" srcId="{34424B21-5DAF-4A31-BE95-D624363DFBF9}" destId="{7F4FE68D-F06F-40BC-ADB9-DE12A9800C31}" srcOrd="0" destOrd="0" presId="urn:microsoft.com/office/officeart/2005/8/layout/vList5"/>
    <dgm:cxn modelId="{4BCF89F9-FB80-475E-802B-B45267A2FA44}" srcId="{03C6188F-172F-46E9-8017-29C4A245DD15}" destId="{C38AF2AC-034C-4E7C-9F65-333E2441A058}" srcOrd="3" destOrd="0" parTransId="{4485D3CB-3715-43D9-A01E-C5B979590F18}" sibTransId="{5D6D62BA-F11A-4CFA-985C-327E8745E893}"/>
    <dgm:cxn modelId="{3EE12FDA-74F4-4C49-AD99-318B458C9D16}" type="presOf" srcId="{40F7BC6E-6CF9-4330-A7AC-C219FAF5DF31}" destId="{D2056DE9-E69B-474F-BAA2-536BE7AA3CCE}" srcOrd="0" destOrd="0" presId="urn:microsoft.com/office/officeart/2005/8/layout/vList5"/>
    <dgm:cxn modelId="{3FA3C4D4-926C-4F5A-9C88-CC22DFA4C4FE}" type="presOf" srcId="{BE9282AF-D377-4A1B-8575-10C51F4BB47E}" destId="{624CB58D-030C-46C9-87E9-33594CD5E836}" srcOrd="0" destOrd="2" presId="urn:microsoft.com/office/officeart/2005/8/layout/vList5"/>
    <dgm:cxn modelId="{432B4741-E632-4BF5-A986-0D8BAA827794}" srcId="{03C6188F-172F-46E9-8017-29C4A245DD15}" destId="{34424B21-5DAF-4A31-BE95-D624363DFBF9}" srcOrd="0" destOrd="0" parTransId="{757A2356-8C99-4562-AA67-D426582881C5}" sibTransId="{1B6433F5-4BDD-4F9D-B665-E0340AA734AF}"/>
    <dgm:cxn modelId="{0552235D-5A3D-4212-A5E4-9A1E4EF10415}" srcId="{03C6188F-172F-46E9-8017-29C4A245DD15}" destId="{BBC0CD3B-44A6-4266-8AD8-1F7BD28D2D36}" srcOrd="1" destOrd="0" parTransId="{83508A51-9989-4E68-9BF0-3F3571234EDF}" sibTransId="{D0B71911-D74B-4023-9CF3-03C189490DB5}"/>
    <dgm:cxn modelId="{BE82F485-5639-4BEE-9E25-3A0D6C135236}" type="presOf" srcId="{15B30B5A-9F68-4A9B-BD52-7F61FF81769D}" destId="{A47A14A8-0218-44AE-93E5-8EA5BB8B89BB}" srcOrd="0" destOrd="1" presId="urn:microsoft.com/office/officeart/2005/8/layout/vList5"/>
    <dgm:cxn modelId="{E88EE96F-03CE-4AB0-A417-BE1C7986136E}" srcId="{40F7BC6E-6CF9-4330-A7AC-C219FAF5DF31}" destId="{81DF9F69-3100-4A70-B8A0-AF838360D090}" srcOrd="0" destOrd="0" parTransId="{A0375AA8-E071-481A-9055-479FFFF8F2C9}" sibTransId="{F911B979-E45E-47FF-A684-C03A879EE3CE}"/>
    <dgm:cxn modelId="{C9CF3E7B-6353-43F1-A0DB-6F10AC8CD012}" type="presOf" srcId="{FE32FF4D-8AB9-4CAD-8AF6-EA5283C7641D}" destId="{624CB58D-030C-46C9-87E9-33594CD5E836}" srcOrd="0" destOrd="1" presId="urn:microsoft.com/office/officeart/2005/8/layout/vList5"/>
    <dgm:cxn modelId="{FC9796B4-8BA5-4C62-8C77-1174A873B099}" type="presOf" srcId="{81DF9F69-3100-4A70-B8A0-AF838360D090}" destId="{A47A14A8-0218-44AE-93E5-8EA5BB8B89BB}" srcOrd="0" destOrd="0" presId="urn:microsoft.com/office/officeart/2005/8/layout/vList5"/>
    <dgm:cxn modelId="{8E63B3FE-D9A3-4130-8757-CDC8A681EB7B}" type="presOf" srcId="{BBC0CD3B-44A6-4266-8AD8-1F7BD28D2D36}" destId="{7F4FE68D-F06F-40BC-ADB9-DE12A9800C31}" srcOrd="0" destOrd="1" presId="urn:microsoft.com/office/officeart/2005/8/layout/vList5"/>
    <dgm:cxn modelId="{4A525F77-F4C3-43B9-A52D-1A2C8B846C19}" srcId="{5B974CA7-63C6-416C-BBB2-FCBFB17A308D}" destId="{03C6188F-172F-46E9-8017-29C4A245DD15}" srcOrd="1" destOrd="0" parTransId="{907D9463-71D5-4447-A55A-7DB77BC2DB12}" sibTransId="{6B9AAFAB-28E5-4BCD-B193-084B95DDFF01}"/>
    <dgm:cxn modelId="{81DCAFB7-7581-4A1C-B74C-88FE7F202F20}" srcId="{5B974CA7-63C6-416C-BBB2-FCBFB17A308D}" destId="{40F7BC6E-6CF9-4330-A7AC-C219FAF5DF31}" srcOrd="0" destOrd="0" parTransId="{EC917FE4-3D8D-426D-BD2E-B02374B29E30}" sibTransId="{D1853129-4FE1-47D5-B111-EFEC7DCBA651}"/>
    <dgm:cxn modelId="{9D8F4053-B1D8-4A49-82EA-78FAAD45A1FE}" srcId="{5B974CA7-63C6-416C-BBB2-FCBFB17A308D}" destId="{E14FBEBE-BDFA-4E2C-8E46-818635478CF9}" srcOrd="2" destOrd="0" parTransId="{8419F12A-0705-44AB-8C84-742722281CBC}" sibTransId="{62AE4C92-F0BB-40D3-967C-1235659F8E3B}"/>
    <dgm:cxn modelId="{5AFCBFA6-E38A-4BE3-B0D7-337D77977744}" srcId="{40F7BC6E-6CF9-4330-A7AC-C219FAF5DF31}" destId="{15B30B5A-9F68-4A9B-BD52-7F61FF81769D}" srcOrd="1" destOrd="0" parTransId="{F02119E1-B2B1-4B90-BA2D-231C32A15E1F}" sibTransId="{9EB1660C-E393-4D02-8932-BB110BF3A70B}"/>
    <dgm:cxn modelId="{E196BB77-EF58-43EB-907C-09C531E42963}" srcId="{E14FBEBE-BDFA-4E2C-8E46-818635478CF9}" destId="{0F9B8F08-BDF9-4A66-8935-F381CD6EA932}" srcOrd="0" destOrd="0" parTransId="{283707C3-2BFB-499F-9748-A1955107195B}" sibTransId="{FD0FCF7B-BF32-4162-B314-206B6A222CD9}"/>
    <dgm:cxn modelId="{472B17FA-AA1B-44CE-8B48-F66142B604DF}" type="presOf" srcId="{03C6188F-172F-46E9-8017-29C4A245DD15}" destId="{A683A356-92AE-4FB0-AF55-1906FD3631BC}" srcOrd="0" destOrd="0" presId="urn:microsoft.com/office/officeart/2005/8/layout/vList5"/>
    <dgm:cxn modelId="{11232E6F-20BE-49DE-8835-2541989F7943}" type="presOf" srcId="{C38AF2AC-034C-4E7C-9F65-333E2441A058}" destId="{7F4FE68D-F06F-40BC-ADB9-DE12A9800C31}" srcOrd="0" destOrd="3" presId="urn:microsoft.com/office/officeart/2005/8/layout/vList5"/>
    <dgm:cxn modelId="{A35146A2-2AFC-4C4F-96F6-87BD07A583ED}" type="presOf" srcId="{5B974CA7-63C6-416C-BBB2-FCBFB17A308D}" destId="{60C76C18-CB8A-44ED-B3F5-8CC0B69BE47F}" srcOrd="0" destOrd="0" presId="urn:microsoft.com/office/officeart/2005/8/layout/vList5"/>
    <dgm:cxn modelId="{446D65CC-DB22-4F7B-B20E-9795BEBF37CA}" srcId="{E14FBEBE-BDFA-4E2C-8E46-818635478CF9}" destId="{BE9282AF-D377-4A1B-8575-10C51F4BB47E}" srcOrd="2" destOrd="0" parTransId="{DFF28943-832A-4578-B0D3-17F0419392B4}" sibTransId="{07A3482F-8D85-4155-99AC-33A182674AC6}"/>
    <dgm:cxn modelId="{26947334-49A9-4CE1-BD97-8BA2C7043BDE}" srcId="{E14FBEBE-BDFA-4E2C-8E46-818635478CF9}" destId="{80B69572-8B59-4ABE-B203-21C779E85E84}" srcOrd="3" destOrd="0" parTransId="{7CD55DA3-D0E9-4612-9122-1BC21535D9E1}" sibTransId="{1FB7AEDF-4A39-41A2-854D-711E156F3423}"/>
    <dgm:cxn modelId="{0B538618-0EE9-4AB4-8724-1C7F5061EAAD}" type="presParOf" srcId="{60C76C18-CB8A-44ED-B3F5-8CC0B69BE47F}" destId="{9016E5FF-A164-4D94-A0D6-86BC73BB1091}" srcOrd="0" destOrd="0" presId="urn:microsoft.com/office/officeart/2005/8/layout/vList5"/>
    <dgm:cxn modelId="{3D79B84B-50E7-45F5-9B48-E9785097BD2E}" type="presParOf" srcId="{9016E5FF-A164-4D94-A0D6-86BC73BB1091}" destId="{D2056DE9-E69B-474F-BAA2-536BE7AA3CCE}" srcOrd="0" destOrd="0" presId="urn:microsoft.com/office/officeart/2005/8/layout/vList5"/>
    <dgm:cxn modelId="{F569B552-74F4-4198-91E1-60F8453BCD07}" type="presParOf" srcId="{9016E5FF-A164-4D94-A0D6-86BC73BB1091}" destId="{A47A14A8-0218-44AE-93E5-8EA5BB8B89BB}" srcOrd="1" destOrd="0" presId="urn:microsoft.com/office/officeart/2005/8/layout/vList5"/>
    <dgm:cxn modelId="{7229BDD9-C1EF-403D-8258-E9EFB3BB74C4}" type="presParOf" srcId="{60C76C18-CB8A-44ED-B3F5-8CC0B69BE47F}" destId="{B34D18A1-15AF-4F8F-ADAA-208637B2227B}" srcOrd="1" destOrd="0" presId="urn:microsoft.com/office/officeart/2005/8/layout/vList5"/>
    <dgm:cxn modelId="{744F0A0A-7CEB-4EF4-858B-C9642B393E87}" type="presParOf" srcId="{60C76C18-CB8A-44ED-B3F5-8CC0B69BE47F}" destId="{F8384D72-3BD7-44A6-9A7E-EB5E6DDDCC1E}" srcOrd="2" destOrd="0" presId="urn:microsoft.com/office/officeart/2005/8/layout/vList5"/>
    <dgm:cxn modelId="{F0ADDB9A-F3FC-4E19-92BB-089C90B1F094}" type="presParOf" srcId="{F8384D72-3BD7-44A6-9A7E-EB5E6DDDCC1E}" destId="{A683A356-92AE-4FB0-AF55-1906FD3631BC}" srcOrd="0" destOrd="0" presId="urn:microsoft.com/office/officeart/2005/8/layout/vList5"/>
    <dgm:cxn modelId="{7C054F29-8BA4-4CC5-86A9-7DA4CC2EF282}" type="presParOf" srcId="{F8384D72-3BD7-44A6-9A7E-EB5E6DDDCC1E}" destId="{7F4FE68D-F06F-40BC-ADB9-DE12A9800C31}" srcOrd="1" destOrd="0" presId="urn:microsoft.com/office/officeart/2005/8/layout/vList5"/>
    <dgm:cxn modelId="{1859C4A7-BA7C-4DD9-A100-5E8714D0548D}" type="presParOf" srcId="{60C76C18-CB8A-44ED-B3F5-8CC0B69BE47F}" destId="{9B0EB7A8-7487-4B71-B524-5C73B0922537}" srcOrd="3" destOrd="0" presId="urn:microsoft.com/office/officeart/2005/8/layout/vList5"/>
    <dgm:cxn modelId="{E8B62064-A984-41BC-9AC7-AD9F184A9038}" type="presParOf" srcId="{60C76C18-CB8A-44ED-B3F5-8CC0B69BE47F}" destId="{CCB3AA34-901F-473D-B291-32253E17998E}" srcOrd="4" destOrd="0" presId="urn:microsoft.com/office/officeart/2005/8/layout/vList5"/>
    <dgm:cxn modelId="{70FED5E1-D02A-495A-BF40-489A25E8F51D}" type="presParOf" srcId="{CCB3AA34-901F-473D-B291-32253E17998E}" destId="{5831B9F8-D714-4EAD-9CF5-C5AA2F876715}" srcOrd="0" destOrd="0" presId="urn:microsoft.com/office/officeart/2005/8/layout/vList5"/>
    <dgm:cxn modelId="{89F2774A-DD88-4C51-BA3B-67A663F788F4}" type="presParOf" srcId="{CCB3AA34-901F-473D-B291-32253E17998E}" destId="{624CB58D-030C-46C9-87E9-33594CD5E8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C9BC7-9D09-481C-B000-C7B212A9EF2C}">
      <dsp:nvSpPr>
        <dsp:cNvPr id="0" name=""/>
        <dsp:cNvSpPr/>
      </dsp:nvSpPr>
      <dsp:spPr>
        <a:xfrm rot="16200000">
          <a:off x="-849773" y="850767"/>
          <a:ext cx="4286280" cy="2584744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37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e-BY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устаноў дашкольнай адукацыі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2000" b="0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995" y="857255"/>
        <a:ext cx="2584744" cy="2571768"/>
      </dsp:txXfrm>
    </dsp:sp>
    <dsp:sp modelId="{4306073B-74BA-4C48-98D0-6929D9483C3A}">
      <dsp:nvSpPr>
        <dsp:cNvPr id="0" name=""/>
        <dsp:cNvSpPr/>
      </dsp:nvSpPr>
      <dsp:spPr>
        <a:xfrm rot="16200000">
          <a:off x="1928826" y="850767"/>
          <a:ext cx="4286280" cy="2584744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e-BY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 (32%) устаноў</a:t>
          </a:r>
          <a:r>
            <a:rPr lang="be-BY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 беларускамоўны рэжым навучання і выхавання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2000" b="0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2779594" y="857255"/>
        <a:ext cx="2584744" cy="2571768"/>
      </dsp:txXfrm>
    </dsp:sp>
    <dsp:sp modelId="{88172593-10D1-4FA7-BFF7-C4F293E62925}">
      <dsp:nvSpPr>
        <dsp:cNvPr id="0" name=""/>
        <dsp:cNvSpPr/>
      </dsp:nvSpPr>
      <dsp:spPr>
        <a:xfrm rot="16200000">
          <a:off x="4707425" y="850767"/>
          <a:ext cx="4286280" cy="2584744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e-BY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e-BY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беларускамоўных груп,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e-BY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255 (10,5%)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e-BY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выхаванцаў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200" b="1" kern="1200" dirty="0">
            <a:solidFill>
              <a:schemeClr val="tx1"/>
            </a:solidFill>
          </a:endParaRPr>
        </a:p>
      </dsp:txBody>
      <dsp:txXfrm rot="5400000">
        <a:off x="5558193" y="857255"/>
        <a:ext cx="2584744" cy="2571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A14A8-0218-44AE-93E5-8EA5BB8B89BB}">
      <dsp:nvSpPr>
        <dsp:cNvPr id="0" name=""/>
        <dsp:cNvSpPr/>
      </dsp:nvSpPr>
      <dsp:spPr>
        <a:xfrm rot="5400000">
          <a:off x="4484921" y="-2251983"/>
          <a:ext cx="1478072" cy="598203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400" kern="1200" dirty="0" smtClean="0">
              <a:latin typeface="Times New Roman" panose="02020603050405020304" pitchFamily="18" charset="0"/>
            </a:rPr>
            <a:t>Спецыяльна арган</a:t>
          </a:r>
          <a:r>
            <a:rPr lang="en-US" altLang="ru-RU" sz="1400" kern="1200" dirty="0" err="1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err="1" smtClean="0">
              <a:latin typeface="Times New Roman" panose="02020603050405020304" pitchFamily="18" charset="0"/>
            </a:rPr>
            <a:t>заваная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 дзейнасць (занятк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,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 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святы, экскурс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ii  i 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нш.)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400" kern="1200" dirty="0" smtClean="0">
              <a:latin typeface="Times New Roman" panose="02020603050405020304" pitchFamily="18" charset="0"/>
            </a:rPr>
            <a:t>Сумесная дзейнасць выхавальн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ка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 дзяцей (</a:t>
          </a:r>
          <a:r>
            <a:rPr lang="ru-RU" altLang="ru-RU" sz="1400" kern="1200" dirty="0" err="1" smtClean="0">
              <a:latin typeface="Times New Roman" panose="02020603050405020304" pitchFamily="18" charset="0"/>
            </a:rPr>
            <a:t>гульня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, знос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ны, мастацка-ма</a:t>
          </a:r>
          <a:r>
            <a:rPr lang="be-BY" altLang="ru-RU" sz="1400" kern="1200" dirty="0" smtClean="0">
              <a:latin typeface="Times New Roman" panose="02020603050405020304" pitchFamily="18" charset="0"/>
            </a:rPr>
            <a:t>ў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ленчая дзейнасць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 </a:t>
          </a:r>
          <a:r>
            <a:rPr lang="en-US" altLang="ru-RU" sz="1400" kern="1200" dirty="0" err="1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нш.)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400" kern="1200" dirty="0" smtClean="0">
              <a:latin typeface="Times New Roman" panose="02020603050405020304" pitchFamily="18" charset="0"/>
            </a:rPr>
            <a:t>Самастойная дзейнасць дзяцей (гульнявая, мастацка-ма</a:t>
          </a:r>
          <a:r>
            <a:rPr lang="be-BY" altLang="ru-RU" sz="1400" kern="1200" dirty="0" smtClean="0">
              <a:latin typeface="Times New Roman" panose="02020603050405020304" pitchFamily="18" charset="0"/>
            </a:rPr>
            <a:t>ў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ленчая, выя</a:t>
          </a:r>
          <a:r>
            <a:rPr lang="be-BY" altLang="ru-RU" sz="1400" kern="1200" dirty="0" smtClean="0">
              <a:latin typeface="Times New Roman" panose="02020603050405020304" pitchFamily="18" charset="0"/>
            </a:rPr>
            <a:t>ў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ленчая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нш.)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32938" y="72154"/>
        <a:ext cx="5909885" cy="1333764"/>
      </dsp:txXfrm>
    </dsp:sp>
    <dsp:sp modelId="{D2056DE9-E69B-474F-BAA2-536BE7AA3CCE}">
      <dsp:nvSpPr>
        <dsp:cNvPr id="0" name=""/>
        <dsp:cNvSpPr/>
      </dsp:nvSpPr>
      <dsp:spPr>
        <a:xfrm>
          <a:off x="0" y="0"/>
          <a:ext cx="2303889" cy="1389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 дзецьм</a:t>
          </a:r>
          <a:r>
            <a:rPr lang="en-US" alt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850" y="67850"/>
        <a:ext cx="2168189" cy="1254218"/>
      </dsp:txXfrm>
    </dsp:sp>
    <dsp:sp modelId="{7F4FE68D-F06F-40BC-ADB9-DE12A9800C31}">
      <dsp:nvSpPr>
        <dsp:cNvPr id="0" name=""/>
        <dsp:cNvSpPr/>
      </dsp:nvSpPr>
      <dsp:spPr>
        <a:xfrm rot="5400000">
          <a:off x="4441970" y="-722623"/>
          <a:ext cx="1524073" cy="601440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400" kern="1200" dirty="0" smtClean="0">
              <a:latin typeface="Times New Roman" panose="02020603050405020304" pitchFamily="18" charset="0"/>
            </a:rPr>
            <a:t>Бацько</a:t>
          </a:r>
          <a:r>
            <a:rPr lang="be-BY" altLang="ru-RU" sz="1400" kern="1200" dirty="0" smtClean="0">
              <a:latin typeface="Times New Roman" panose="02020603050405020304" pitchFamily="18" charset="0"/>
            </a:rPr>
            <a:t>ў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ск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я сходы, клубы, вечарыны, гульнявыя трэн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нг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  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нш.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400" kern="1200" dirty="0" smtClean="0">
              <a:latin typeface="Times New Roman" panose="02020603050405020304" pitchFamily="18" charset="0"/>
            </a:rPr>
            <a:t>Кансультацы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, адкрытыя прагляды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нш.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400" kern="1200" dirty="0" smtClean="0">
              <a:latin typeface="Times New Roman" panose="02020603050405020304" pitchFamily="18" charset="0"/>
            </a:rPr>
            <a:t>Наглядна-аг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тацыйная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нфармацыя (памятк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,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нфармацыйныя л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сты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нш.)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400" kern="1200" dirty="0" smtClean="0">
              <a:latin typeface="Times New Roman" pitchFamily="18" charset="0"/>
            </a:rPr>
            <a:t>Анкетаванне, апросн</a:t>
          </a:r>
          <a:r>
            <a:rPr lang="en-US" altLang="ru-RU" sz="1400" kern="1200" dirty="0" smtClean="0">
              <a:latin typeface="Times New Roman" pitchFamily="18" charset="0"/>
            </a:rPr>
            <a:t>i</a:t>
          </a:r>
          <a:r>
            <a:rPr lang="ru-RU" altLang="ru-RU" sz="1400" kern="1200" dirty="0" smtClean="0">
              <a:latin typeface="Times New Roman" pitchFamily="18" charset="0"/>
            </a:rPr>
            <a:t>к</a:t>
          </a:r>
          <a:r>
            <a:rPr lang="en-US" altLang="ru-RU" sz="1400" kern="1200" dirty="0" smtClean="0">
              <a:latin typeface="Times New Roman" pitchFamily="18" charset="0"/>
            </a:rPr>
            <a:t>i</a:t>
          </a:r>
          <a:r>
            <a:rPr lang="ru-RU" altLang="ru-RU" sz="1400" kern="1200" dirty="0" smtClean="0">
              <a:latin typeface="Times New Roman" pitchFamily="18" charset="0"/>
            </a:rPr>
            <a:t>, тэсты </a:t>
          </a:r>
          <a:r>
            <a:rPr lang="en-US" altLang="ru-RU" sz="1400" kern="1200" dirty="0" smtClean="0">
              <a:latin typeface="Times New Roman" pitchFamily="18" charset="0"/>
            </a:rPr>
            <a:t>i</a:t>
          </a:r>
          <a:r>
            <a:rPr lang="ru-RU" altLang="ru-RU" sz="1400" kern="1200" dirty="0" smtClean="0">
              <a:latin typeface="Times New Roman" pitchFamily="18" charset="0"/>
            </a:rPr>
            <a:t> </a:t>
          </a:r>
          <a:r>
            <a:rPr lang="en-US" altLang="ru-RU" sz="1400" kern="1200" dirty="0" smtClean="0">
              <a:latin typeface="Times New Roman" pitchFamily="18" charset="0"/>
            </a:rPr>
            <a:t>i</a:t>
          </a:r>
          <a:r>
            <a:rPr lang="ru-RU" altLang="ru-RU" sz="1400" kern="1200" dirty="0" smtClean="0">
              <a:latin typeface="Times New Roman" pitchFamily="18" charset="0"/>
            </a:rPr>
            <a:t>нш.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196803" y="1596943"/>
        <a:ext cx="5940010" cy="1375275"/>
      </dsp:txXfrm>
    </dsp:sp>
    <dsp:sp modelId="{A683A356-92AE-4FB0-AF55-1906FD3631BC}">
      <dsp:nvSpPr>
        <dsp:cNvPr id="0" name=""/>
        <dsp:cNvSpPr/>
      </dsp:nvSpPr>
      <dsp:spPr>
        <a:xfrm>
          <a:off x="0" y="1611521"/>
          <a:ext cx="2268140" cy="13460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 бацькам</a:t>
          </a:r>
          <a:r>
            <a:rPr lang="en-US" alt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711" y="1677232"/>
        <a:ext cx="2136718" cy="1214668"/>
      </dsp:txXfrm>
    </dsp:sp>
    <dsp:sp modelId="{624CB58D-030C-46C9-87E9-33594CD5E836}">
      <dsp:nvSpPr>
        <dsp:cNvPr id="0" name=""/>
        <dsp:cNvSpPr/>
      </dsp:nvSpPr>
      <dsp:spPr>
        <a:xfrm rot="5400000">
          <a:off x="4284176" y="1054369"/>
          <a:ext cx="1839662" cy="601440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400" kern="1200" dirty="0" smtClean="0">
              <a:latin typeface="Times New Roman" panose="02020603050405020304" pitchFamily="18" charset="0"/>
            </a:rPr>
            <a:t>Сем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нары, сем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нары-практыкумы,  практыкумы, дзелавыя гульн</a:t>
          </a:r>
          <a:r>
            <a:rPr lang="en-US" altLang="ru-RU" sz="1400" kern="1200" dirty="0" err="1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, майстар-класы, трэн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нг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 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нш.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400" kern="1200" dirty="0" smtClean="0">
              <a:latin typeface="Times New Roman" panose="02020603050405020304" pitchFamily="18" charset="0"/>
            </a:rPr>
            <a:t>Анкетаванне,  самаанал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err="1" smtClean="0">
              <a:latin typeface="Times New Roman" panose="02020603050405020304" pitchFamily="18" charset="0"/>
            </a:rPr>
            <a:t>з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, кансультацы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, апросн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к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, тэсты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нш.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400" kern="1200" dirty="0" smtClean="0">
              <a:latin typeface="Times New Roman" panose="02020603050405020304" pitchFamily="18" charset="0"/>
            </a:rPr>
            <a:t>Адкрытыя прагляды форм работы з дзецьм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   па развіцц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 беларускага маўлення</a:t>
          </a:r>
          <a:r>
            <a:rPr lang="be-BY" altLang="ru-RU" sz="1400" kern="1200" dirty="0" smtClean="0">
              <a:latin typeface="Times New Roman" panose="02020603050405020304" pitchFamily="18" charset="0"/>
            </a:rPr>
            <a:t>, дні прафесійнага майстэрства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400" kern="1200" dirty="0" smtClean="0">
              <a:latin typeface="Times New Roman" panose="02020603050405020304" pitchFamily="18" charset="0"/>
            </a:rPr>
            <a:t>Самаадукацыя выхавальн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ка па авалоданню беларускай </a:t>
          </a:r>
          <a:r>
            <a:rPr lang="ru-RU" altLang="ru-RU" sz="1400" kern="1200" dirty="0" err="1" smtClean="0">
              <a:latin typeface="Times New Roman" panose="02020603050405020304" pitchFamily="18" charset="0"/>
            </a:rPr>
            <a:t>мовай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  (работа з метадычнай л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таратурай, ра</a:t>
          </a:r>
          <a:r>
            <a:rPr lang="be-BY" altLang="ru-RU" sz="1400" kern="1200" dirty="0" smtClean="0">
              <a:latin typeface="Times New Roman" panose="02020603050405020304" pitchFamily="18" charset="0"/>
            </a:rPr>
            <a:t>спрацоўка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 занятка</a:t>
          </a:r>
          <a:r>
            <a:rPr lang="be-BY" altLang="ru-RU" sz="1400" kern="1200" dirty="0" smtClean="0">
              <a:latin typeface="Times New Roman" panose="02020603050405020304" pitchFamily="18" charset="0"/>
            </a:rPr>
            <a:t>ў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, планаванне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 </a:t>
          </a:r>
          <a:r>
            <a:rPr lang="en-US" altLang="ru-RU" sz="1400" kern="1200" dirty="0" smtClean="0">
              <a:latin typeface="Times New Roman" panose="02020603050405020304" pitchFamily="18" charset="0"/>
            </a:rPr>
            <a:t>i</a:t>
          </a:r>
          <a:r>
            <a:rPr lang="ru-RU" altLang="ru-RU" sz="1400" kern="1200" dirty="0" smtClean="0">
              <a:latin typeface="Times New Roman" panose="02020603050405020304" pitchFamily="18" charset="0"/>
            </a:rPr>
            <a:t>нш.)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196803" y="3231548"/>
        <a:ext cx="5924604" cy="1660052"/>
      </dsp:txXfrm>
    </dsp:sp>
    <dsp:sp modelId="{5831B9F8-D714-4EAD-9CF5-C5AA2F876715}">
      <dsp:nvSpPr>
        <dsp:cNvPr id="0" name=""/>
        <dsp:cNvSpPr/>
      </dsp:nvSpPr>
      <dsp:spPr>
        <a:xfrm>
          <a:off x="0" y="3138872"/>
          <a:ext cx="2268140" cy="18453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з выхавальн</a:t>
          </a:r>
          <a:r>
            <a:rPr lang="en-US" alt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</a:t>
          </a:r>
          <a:r>
            <a:rPr lang="ru-RU" alt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кам</a:t>
          </a:r>
          <a:r>
            <a:rPr lang="en-US" alt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084" y="3228956"/>
        <a:ext cx="2087972" cy="1665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3E6C0-BBEB-478D-870E-9A8ED87EFF76}">
      <dsp:nvSpPr>
        <dsp:cNvPr id="0" name=""/>
        <dsp:cNvSpPr/>
      </dsp:nvSpPr>
      <dsp:spPr>
        <a:xfrm>
          <a:off x="146605" y="-62352"/>
          <a:ext cx="1792895" cy="281888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Змястоўнасць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6605" y="-62352"/>
        <a:ext cx="1792895" cy="1879255"/>
      </dsp:txXfrm>
    </dsp:sp>
    <dsp:sp modelId="{7B028B98-E5B4-4D51-8444-55E501CC7334}">
      <dsp:nvSpPr>
        <dsp:cNvPr id="0" name=""/>
        <dsp:cNvSpPr/>
      </dsp:nvSpPr>
      <dsp:spPr>
        <a:xfrm>
          <a:off x="218848" y="796524"/>
          <a:ext cx="2181902" cy="2880000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100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500" kern="1200" dirty="0" smtClean="0">
              <a:latin typeface="Times New Roman" pitchFamily="18" charset="0"/>
              <a:cs typeface="Times New Roman" pitchFamily="18" charset="0"/>
            </a:rPr>
            <a:t>выхавальнік    павінен несці дзецям новую праўдзівую інфармацыю, раскрываць перад імі ўзаемасувязі, што існуюць у навакольным жыцці, даваць ацэнку ўчынкам дзяцей і дарослых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754" y="860430"/>
        <a:ext cx="2054090" cy="2752188"/>
      </dsp:txXfrm>
    </dsp:sp>
    <dsp:sp modelId="{F6797C23-BA5F-4FEB-880C-AE2DF14C9CD3}">
      <dsp:nvSpPr>
        <dsp:cNvPr id="0" name=""/>
        <dsp:cNvSpPr/>
      </dsp:nvSpPr>
      <dsp:spPr>
        <a:xfrm rot="21548154">
          <a:off x="2186834" y="668809"/>
          <a:ext cx="524469" cy="374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>
            <a:latin typeface="Times New Roman" pitchFamily="18" charset="0"/>
            <a:cs typeface="Times New Roman" pitchFamily="18" charset="0"/>
          </a:endParaRPr>
        </a:p>
      </dsp:txBody>
      <dsp:txXfrm>
        <a:off x="2186840" y="744560"/>
        <a:ext cx="412114" cy="224710"/>
      </dsp:txXfrm>
    </dsp:sp>
    <dsp:sp modelId="{9D90C0BC-DF65-459E-B320-232A2AF86DEF}">
      <dsp:nvSpPr>
        <dsp:cNvPr id="0" name=""/>
        <dsp:cNvSpPr/>
      </dsp:nvSpPr>
      <dsp:spPr>
        <a:xfrm>
          <a:off x="2928953" y="-62472"/>
          <a:ext cx="1807741" cy="269301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Дакладнасць маўлення</a:t>
          </a:r>
          <a:r>
            <a:rPr lang="be-BY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8953" y="-62472"/>
        <a:ext cx="1807741" cy="1795340"/>
      </dsp:txXfrm>
    </dsp:sp>
    <dsp:sp modelId="{2B638BF6-4333-4B00-9E40-79EE47422AAD}">
      <dsp:nvSpPr>
        <dsp:cNvPr id="0" name=""/>
        <dsp:cNvSpPr/>
      </dsp:nvSpPr>
      <dsp:spPr>
        <a:xfrm>
          <a:off x="3072425" y="788118"/>
          <a:ext cx="1981654" cy="28800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00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500" kern="1200" dirty="0" smtClean="0">
              <a:latin typeface="Times New Roman" pitchFamily="18" charset="0"/>
              <a:cs typeface="Times New Roman" pitchFamily="18" charset="0"/>
            </a:rPr>
            <a:t>гэта ўменне з многіх блізкіх па змесце слоў выбраць тое, якое найбольш дакладна і поўна характарызуе прадмет або з’яву, іх уласцівасці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0466" y="846159"/>
        <a:ext cx="1865572" cy="2763918"/>
      </dsp:txXfrm>
    </dsp:sp>
    <dsp:sp modelId="{94DA96D7-72E8-4C83-8017-A0DC560CFDBC}">
      <dsp:nvSpPr>
        <dsp:cNvPr id="0" name=""/>
        <dsp:cNvSpPr/>
      </dsp:nvSpPr>
      <dsp:spPr>
        <a:xfrm rot="68533">
          <a:off x="4999085" y="676739"/>
          <a:ext cx="556494" cy="3745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>
            <a:latin typeface="Times New Roman" pitchFamily="18" charset="0"/>
            <a:cs typeface="Times New Roman" pitchFamily="18" charset="0"/>
          </a:endParaRPr>
        </a:p>
      </dsp:txBody>
      <dsp:txXfrm>
        <a:off x="4999096" y="750523"/>
        <a:ext cx="444139" cy="224710"/>
      </dsp:txXfrm>
    </dsp:sp>
    <dsp:sp modelId="{71B692FF-437F-4FB6-87B2-68F45A205589}">
      <dsp:nvSpPr>
        <dsp:cNvPr id="0" name=""/>
        <dsp:cNvSpPr/>
      </dsp:nvSpPr>
      <dsp:spPr>
        <a:xfrm>
          <a:off x="5786476" y="-46959"/>
          <a:ext cx="1797578" cy="281708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Выразнасць маўлення</a:t>
          </a:r>
          <a:r>
            <a:rPr lang="be-BY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6476" y="-46959"/>
        <a:ext cx="1797578" cy="1878059"/>
      </dsp:txXfrm>
    </dsp:sp>
    <dsp:sp modelId="{C8EEB18D-D428-4D4E-902E-DC982A92C50A}">
      <dsp:nvSpPr>
        <dsp:cNvPr id="0" name=""/>
        <dsp:cNvSpPr/>
      </dsp:nvSpPr>
      <dsp:spPr>
        <a:xfrm>
          <a:off x="5917894" y="797490"/>
          <a:ext cx="2011723" cy="288000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00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sz="1500" kern="1200" dirty="0" smtClean="0">
              <a:latin typeface="Times New Roman" pitchFamily="18" charset="0"/>
              <a:cs typeface="Times New Roman" pitchFamily="18" charset="0"/>
            </a:rPr>
            <a:t>гэта эмацыянальнасць, ярка выражаныя адносіны да таго, пра што гаворыцца, і да тых, каму адрасавана выказванне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76815" y="856411"/>
        <a:ext cx="1893881" cy="2762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E4335-3005-4084-B4C0-B70AFCED28B0}">
      <dsp:nvSpPr>
        <dsp:cNvPr id="0" name=""/>
        <dsp:cNvSpPr/>
      </dsp:nvSpPr>
      <dsp:spPr>
        <a:xfrm rot="5400000">
          <a:off x="-113028" y="113653"/>
          <a:ext cx="753523" cy="5274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64357"/>
        <a:ext cx="527466" cy="226057"/>
      </dsp:txXfrm>
    </dsp:sp>
    <dsp:sp modelId="{BFAAE3B9-2788-4787-BA0E-EF4D7D1424C7}">
      <dsp:nvSpPr>
        <dsp:cNvPr id="0" name=""/>
        <dsp:cNvSpPr/>
      </dsp:nvSpPr>
      <dsp:spPr>
        <a:xfrm rot="5400000">
          <a:off x="4233680" y="-3705589"/>
          <a:ext cx="489790" cy="7902217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altLang="ru-RU" sz="1600" kern="1200" dirty="0" smtClean="0">
              <a:latin typeface="Times New Roman" pitchFamily="18" charset="0"/>
              <a:cs typeface="Times New Roman" pitchFamily="18" charset="0"/>
            </a:rPr>
            <a:t>Гадавыя семінары-практыкумы </a:t>
          </a:r>
          <a:r>
            <a:rPr lang="ru-RU" altLang="ru-RU" sz="1600" kern="1200" dirty="0" smtClean="0">
              <a:latin typeface="Times New Roman" pitchFamily="18" charset="0"/>
              <a:cs typeface="Times New Roman" pitchFamily="18" charset="0"/>
            </a:rPr>
            <a:t>«Правілы беларускай арфаграфіі і пунктуацыі»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27467" y="24534"/>
        <a:ext cx="7878307" cy="441970"/>
      </dsp:txXfrm>
    </dsp:sp>
    <dsp:sp modelId="{B08A7BD8-1A75-4EE9-92C3-4F818FBA7B4D}">
      <dsp:nvSpPr>
        <dsp:cNvPr id="0" name=""/>
        <dsp:cNvSpPr/>
      </dsp:nvSpPr>
      <dsp:spPr>
        <a:xfrm rot="5400000">
          <a:off x="-113028" y="645109"/>
          <a:ext cx="753523" cy="5274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795813"/>
        <a:ext cx="527466" cy="226057"/>
      </dsp:txXfrm>
    </dsp:sp>
    <dsp:sp modelId="{74BF2BB4-5739-4039-83F4-6A5D95C26FC0}">
      <dsp:nvSpPr>
        <dsp:cNvPr id="0" name=""/>
        <dsp:cNvSpPr/>
      </dsp:nvSpPr>
      <dsp:spPr>
        <a:xfrm rot="5400000">
          <a:off x="4233680" y="-3174132"/>
          <a:ext cx="489790" cy="7902217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altLang="ru-RU" sz="1600" kern="1200" dirty="0" smtClean="0">
              <a:latin typeface="Times New Roman" pitchFamily="18" charset="0"/>
              <a:cs typeface="Times New Roman" pitchFamily="18" charset="0"/>
            </a:rPr>
            <a:t>Тыдні беларускай мовы і культуры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27467" y="555991"/>
        <a:ext cx="7878307" cy="441970"/>
      </dsp:txXfrm>
    </dsp:sp>
    <dsp:sp modelId="{4758658F-67DD-459D-B9C7-946CEA968D93}">
      <dsp:nvSpPr>
        <dsp:cNvPr id="0" name=""/>
        <dsp:cNvSpPr/>
      </dsp:nvSpPr>
      <dsp:spPr>
        <a:xfrm rot="5400000">
          <a:off x="-113028" y="1176566"/>
          <a:ext cx="753523" cy="5274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327270"/>
        <a:ext cx="527466" cy="226057"/>
      </dsp:txXfrm>
    </dsp:sp>
    <dsp:sp modelId="{759CDC9B-D79D-4488-91F9-DA9ADE688F87}">
      <dsp:nvSpPr>
        <dsp:cNvPr id="0" name=""/>
        <dsp:cNvSpPr/>
      </dsp:nvSpPr>
      <dsp:spPr>
        <a:xfrm rot="5400000">
          <a:off x="4233680" y="-2642675"/>
          <a:ext cx="489790" cy="7902217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altLang="ru-RU" sz="1600" kern="1200" dirty="0" smtClean="0">
              <a:latin typeface="Times New Roman" pitchFamily="18" charset="0"/>
              <a:cs typeface="Times New Roman" pitchFamily="18" charset="0"/>
            </a:rPr>
            <a:t>Педагагічныя гасцёўні </a:t>
          </a:r>
          <a:r>
            <a:rPr lang="ru-RU" altLang="ru-RU" sz="1600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be-BY" altLang="ru-RU" sz="1600" kern="1200" dirty="0" smtClean="0">
              <a:latin typeface="Times New Roman" pitchFamily="18" charset="0"/>
              <a:cs typeface="Times New Roman" pitchFamily="18" charset="0"/>
            </a:rPr>
            <a:t>Сустрэчы з пісьменнікамі Рагачоўшчыны</a:t>
          </a:r>
          <a:r>
            <a:rPr lang="ru-RU" altLang="ru-RU" sz="160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27467" y="1087448"/>
        <a:ext cx="7878307" cy="441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E4335-3005-4084-B4C0-B70AFCED28B0}">
      <dsp:nvSpPr>
        <dsp:cNvPr id="0" name=""/>
        <dsp:cNvSpPr/>
      </dsp:nvSpPr>
      <dsp:spPr>
        <a:xfrm rot="5400000">
          <a:off x="-159757" y="160487"/>
          <a:ext cx="1065050" cy="7455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73498"/>
        <a:ext cx="745535" cy="319515"/>
      </dsp:txXfrm>
    </dsp:sp>
    <dsp:sp modelId="{BFAAE3B9-2788-4787-BA0E-EF4D7D1424C7}">
      <dsp:nvSpPr>
        <dsp:cNvPr id="0" name=""/>
        <dsp:cNvSpPr/>
      </dsp:nvSpPr>
      <dsp:spPr>
        <a:xfrm rot="5400000">
          <a:off x="3277055" y="-2530789"/>
          <a:ext cx="692282" cy="5755322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altLang="ru-RU" sz="1500" kern="1200" dirty="0" smtClean="0">
              <a:latin typeface="Times New Roman" pitchFamily="18" charset="0"/>
              <a:cs typeface="Times New Roman" pitchFamily="18" charset="0"/>
            </a:rPr>
            <a:t>Педагагічныя чытанні </a:t>
          </a:r>
          <a:r>
            <a:rPr lang="ru-RU" altLang="ru-RU" sz="1500" kern="1200" dirty="0" smtClean="0">
              <a:latin typeface="Times New Roman" pitchFamily="18" charset="0"/>
              <a:cs typeface="Times New Roman" pitchFamily="18" charset="0"/>
            </a:rPr>
            <a:t>«Сучасная тэорыя і практыка моўнага развіцця дзіцяці»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45535" y="34525"/>
        <a:ext cx="5721528" cy="624694"/>
      </dsp:txXfrm>
    </dsp:sp>
    <dsp:sp modelId="{B08A7BD8-1A75-4EE9-92C3-4F818FBA7B4D}">
      <dsp:nvSpPr>
        <dsp:cNvPr id="0" name=""/>
        <dsp:cNvSpPr/>
      </dsp:nvSpPr>
      <dsp:spPr>
        <a:xfrm rot="5400000">
          <a:off x="-159757" y="911663"/>
          <a:ext cx="1065050" cy="74553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124674"/>
        <a:ext cx="745535" cy="319515"/>
      </dsp:txXfrm>
    </dsp:sp>
    <dsp:sp modelId="{74BF2BB4-5739-4039-83F4-6A5D95C26FC0}">
      <dsp:nvSpPr>
        <dsp:cNvPr id="0" name=""/>
        <dsp:cNvSpPr/>
      </dsp:nvSpPr>
      <dsp:spPr>
        <a:xfrm rot="5400000">
          <a:off x="3277055" y="-1779614"/>
          <a:ext cx="692282" cy="5755322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3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e-BY" altLang="ru-RU" sz="1500" kern="1200" dirty="0" smtClean="0">
              <a:latin typeface="Times New Roman" pitchFamily="18" charset="0"/>
              <a:cs typeface="Times New Roman" pitchFamily="18" charset="0"/>
            </a:rPr>
            <a:t>Навукова-практычная канферэнцыя </a:t>
          </a:r>
          <a:r>
            <a:rPr lang="ru-RU" altLang="ru-RU" sz="1500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be-BY" altLang="ru-RU" sz="1500" kern="1200" dirty="0" smtClean="0">
              <a:latin typeface="Times New Roman" pitchFamily="18" charset="0"/>
              <a:cs typeface="Times New Roman" pitchFamily="18" charset="0"/>
            </a:rPr>
            <a:t>Вучымся размаўляць на роднай мове: псіхолага-педагагічныя высновы навучання  дашкольнікаў беларускай мове ў сітуацыі білінгвізму</a:t>
          </a:r>
          <a:r>
            <a:rPr lang="ru-RU" altLang="ru-RU" sz="150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45535" y="785700"/>
        <a:ext cx="5721528" cy="624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492BB-A5FA-43F1-BF6C-0369D74E8AD7}">
      <dsp:nvSpPr>
        <dsp:cNvPr id="0" name=""/>
        <dsp:cNvSpPr/>
      </dsp:nvSpPr>
      <dsp:spPr>
        <a:xfrm rot="5400000">
          <a:off x="-375081" y="1084211"/>
          <a:ext cx="1657333" cy="2000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7F3513-61A5-472C-A8E5-D0EC4125777E}">
      <dsp:nvSpPr>
        <dsp:cNvPr id="0" name=""/>
        <dsp:cNvSpPr/>
      </dsp:nvSpPr>
      <dsp:spPr>
        <a:xfrm>
          <a:off x="4095" y="23430"/>
          <a:ext cx="2222879" cy="1333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altLang="ru-RU" sz="1800" kern="1200" dirty="0" smtClean="0">
              <a:latin typeface="Times New Roman" pitchFamily="18" charset="0"/>
            </a:rPr>
            <a:t>этнаграф</a:t>
          </a:r>
          <a:r>
            <a:rPr lang="en-US" altLang="ru-RU" sz="1800" kern="1200" dirty="0" smtClean="0">
              <a:latin typeface="Times New Roman" pitchFamily="18" charset="0"/>
            </a:rPr>
            <a:t>i</a:t>
          </a:r>
          <a:r>
            <a:rPr lang="be-BY" altLang="ru-RU" sz="1800" kern="1200" dirty="0" smtClean="0">
              <a:latin typeface="Times New Roman" pitchFamily="18" charset="0"/>
            </a:rPr>
            <a:t>чныя кутк</a:t>
          </a:r>
          <a:r>
            <a:rPr lang="en-US" altLang="ru-RU" sz="1800" kern="1200" dirty="0" smtClean="0">
              <a:latin typeface="Times New Roman" pitchFamily="18" charset="0"/>
            </a:rPr>
            <a:t>i</a:t>
          </a:r>
          <a:r>
            <a:rPr lang="be-BY" altLang="ru-RU" sz="1800" kern="1200" dirty="0" smtClean="0">
              <a:latin typeface="Times New Roman" pitchFamily="18" charset="0"/>
            </a:rPr>
            <a:t> “Мая радзіма – Беларусь”</a:t>
          </a:r>
          <a:r>
            <a:rPr lang="ru-RU" altLang="ru-RU" sz="1800" kern="1200" dirty="0" smtClean="0">
              <a:latin typeface="Times New Roman" pitchFamily="18" charset="0"/>
            </a:rPr>
            <a:t> </a:t>
          </a:r>
          <a:endParaRPr lang="ru-RU" sz="1800" kern="1200" dirty="0"/>
        </a:p>
      </dsp:txBody>
      <dsp:txXfrm>
        <a:off x="43159" y="62494"/>
        <a:ext cx="2144751" cy="1255599"/>
      </dsp:txXfrm>
    </dsp:sp>
    <dsp:sp modelId="{27219E89-A6F0-4BB4-ABE5-D280E212772F}">
      <dsp:nvSpPr>
        <dsp:cNvPr id="0" name=""/>
        <dsp:cNvSpPr/>
      </dsp:nvSpPr>
      <dsp:spPr>
        <a:xfrm rot="5400000">
          <a:off x="-375081" y="2751371"/>
          <a:ext cx="1657333" cy="2000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DF1FC3-49EB-4CA1-9E6E-DCCB5ACE4EE4}">
      <dsp:nvSpPr>
        <dsp:cNvPr id="0" name=""/>
        <dsp:cNvSpPr/>
      </dsp:nvSpPr>
      <dsp:spPr>
        <a:xfrm>
          <a:off x="4095" y="1690590"/>
          <a:ext cx="2222879" cy="1333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altLang="ru-RU" sz="1800" kern="1200" dirty="0" smtClean="0">
              <a:latin typeface="Times New Roman" pitchFamily="18" charset="0"/>
            </a:rPr>
            <a:t>кн</a:t>
          </a:r>
          <a:r>
            <a:rPr lang="en-US" altLang="ru-RU" sz="1800" kern="1200" dirty="0" smtClean="0">
              <a:latin typeface="Times New Roman" pitchFamily="18" charset="0"/>
            </a:rPr>
            <a:t>i</a:t>
          </a:r>
          <a:r>
            <a:rPr lang="be-BY" altLang="ru-RU" sz="1800" kern="1200" dirty="0" smtClean="0">
              <a:latin typeface="Times New Roman" pitchFamily="18" charset="0"/>
            </a:rPr>
            <a:t>жныя кутк</a:t>
          </a:r>
          <a:r>
            <a:rPr lang="en-US" altLang="ru-RU" sz="1800" kern="1200" dirty="0" smtClean="0">
              <a:latin typeface="Times New Roman" pitchFamily="18" charset="0"/>
            </a:rPr>
            <a:t>i</a:t>
          </a:r>
          <a:r>
            <a:rPr lang="ru-RU" altLang="ru-RU" sz="1800" kern="1200" dirty="0" smtClean="0">
              <a:latin typeface="Times New Roman" pitchFamily="18" charset="0"/>
            </a:rPr>
            <a:t> </a:t>
          </a:r>
          <a:endParaRPr lang="ru-RU" sz="1800" kern="1200" dirty="0"/>
        </a:p>
      </dsp:txBody>
      <dsp:txXfrm>
        <a:off x="43159" y="1729654"/>
        <a:ext cx="2144751" cy="1255599"/>
      </dsp:txXfrm>
    </dsp:sp>
    <dsp:sp modelId="{537FD98D-AB5C-4737-815C-B2F95AD572CB}">
      <dsp:nvSpPr>
        <dsp:cNvPr id="0" name=""/>
        <dsp:cNvSpPr/>
      </dsp:nvSpPr>
      <dsp:spPr>
        <a:xfrm>
          <a:off x="458497" y="3584951"/>
          <a:ext cx="2946604" cy="2000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8EAE03-5B99-4D39-962B-05A0642D3B02}">
      <dsp:nvSpPr>
        <dsp:cNvPr id="0" name=""/>
        <dsp:cNvSpPr/>
      </dsp:nvSpPr>
      <dsp:spPr>
        <a:xfrm>
          <a:off x="4095" y="3357749"/>
          <a:ext cx="2222879" cy="1333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itchFamily="18" charset="0"/>
            </a:rPr>
            <a:t>тэматычныя </a:t>
          </a:r>
          <a:r>
            <a:rPr lang="be-BY" altLang="ru-RU" sz="1800" kern="1200" dirty="0" smtClean="0">
              <a:latin typeface="Times New Roman" pitchFamily="18" charset="0"/>
            </a:rPr>
            <a:t>альбомы</a:t>
          </a:r>
          <a:r>
            <a:rPr lang="ru-RU" altLang="ru-RU" sz="1800" kern="1200" dirty="0" smtClean="0">
              <a:latin typeface="Times New Roman" pitchFamily="18" charset="0"/>
            </a:rPr>
            <a:t> </a:t>
          </a:r>
          <a:endParaRPr lang="ru-RU" sz="1800" kern="1200" dirty="0"/>
        </a:p>
      </dsp:txBody>
      <dsp:txXfrm>
        <a:off x="43159" y="3396813"/>
        <a:ext cx="2144751" cy="1255599"/>
      </dsp:txXfrm>
    </dsp:sp>
    <dsp:sp modelId="{5DB5537A-C013-4228-A809-F44656BF6602}">
      <dsp:nvSpPr>
        <dsp:cNvPr id="0" name=""/>
        <dsp:cNvSpPr/>
      </dsp:nvSpPr>
      <dsp:spPr>
        <a:xfrm rot="16200000">
          <a:off x="2581348" y="2751371"/>
          <a:ext cx="1657333" cy="2000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F0FE5A-42FA-44A7-8525-5EDC35B8FDE1}">
      <dsp:nvSpPr>
        <dsp:cNvPr id="0" name=""/>
        <dsp:cNvSpPr/>
      </dsp:nvSpPr>
      <dsp:spPr>
        <a:xfrm>
          <a:off x="2960526" y="3357749"/>
          <a:ext cx="2222879" cy="1333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itchFamily="18" charset="0"/>
            </a:rPr>
            <a:t>тэатральна-гульнявыя кутк</a:t>
          </a:r>
          <a:r>
            <a:rPr lang="en-US" altLang="ru-RU" sz="1800" kern="1200" dirty="0" smtClean="0">
              <a:latin typeface="Times New Roman" pitchFamily="18" charset="0"/>
            </a:rPr>
            <a:t>i</a:t>
          </a:r>
          <a:r>
            <a:rPr lang="ru-RU" altLang="ru-RU" sz="1800" kern="1200" dirty="0" smtClean="0">
              <a:latin typeface="Times New Roman" pitchFamily="18" charset="0"/>
            </a:rPr>
            <a:t>  </a:t>
          </a:r>
          <a:endParaRPr lang="ru-RU" sz="1800" kern="1200" dirty="0"/>
        </a:p>
      </dsp:txBody>
      <dsp:txXfrm>
        <a:off x="2999590" y="3396813"/>
        <a:ext cx="2144751" cy="1255599"/>
      </dsp:txXfrm>
    </dsp:sp>
    <dsp:sp modelId="{8B98D164-DF80-43B6-9821-A7AFAD22DCCA}">
      <dsp:nvSpPr>
        <dsp:cNvPr id="0" name=""/>
        <dsp:cNvSpPr/>
      </dsp:nvSpPr>
      <dsp:spPr>
        <a:xfrm rot="16200000">
          <a:off x="2581348" y="1084211"/>
          <a:ext cx="1657333" cy="20005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6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33CB10-298D-4A2D-B598-B9EC0977E0BF}">
      <dsp:nvSpPr>
        <dsp:cNvPr id="0" name=""/>
        <dsp:cNvSpPr/>
      </dsp:nvSpPr>
      <dsp:spPr>
        <a:xfrm>
          <a:off x="2960526" y="1690590"/>
          <a:ext cx="2222879" cy="1333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6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itchFamily="18" charset="0"/>
            </a:rPr>
            <a:t>картатэка рухомых беларуск</a:t>
          </a:r>
          <a:r>
            <a:rPr lang="en-US" altLang="ru-RU" sz="1800" kern="1200" dirty="0" smtClean="0">
              <a:latin typeface="Times New Roman" pitchFamily="18" charset="0"/>
            </a:rPr>
            <a:t>i</a:t>
          </a:r>
          <a:r>
            <a:rPr lang="ru-RU" altLang="ru-RU" sz="1800" kern="1200" dirty="0" err="1" smtClean="0">
              <a:latin typeface="Times New Roman" pitchFamily="18" charset="0"/>
            </a:rPr>
            <a:t>х</a:t>
          </a:r>
          <a:r>
            <a:rPr lang="ru-RU" altLang="ru-RU" sz="1800" kern="1200" dirty="0" smtClean="0">
              <a:latin typeface="Times New Roman" pitchFamily="18" charset="0"/>
            </a:rPr>
            <a:t>  народных гульня</a:t>
          </a:r>
          <a:r>
            <a:rPr lang="be-BY" altLang="ru-RU" sz="1800" kern="1200" dirty="0" smtClean="0">
              <a:latin typeface="Times New Roman" pitchFamily="18" charset="0"/>
              <a:cs typeface="Times New Roman" pitchFamily="18" charset="0"/>
            </a:rPr>
            <a:t>ў</a:t>
          </a:r>
          <a:endParaRPr lang="ru-RU" sz="1800" kern="1200" dirty="0"/>
        </a:p>
      </dsp:txBody>
      <dsp:txXfrm>
        <a:off x="2999590" y="1729654"/>
        <a:ext cx="2144751" cy="1255599"/>
      </dsp:txXfrm>
    </dsp:sp>
    <dsp:sp modelId="{0F21CE82-9133-4ECA-826B-C4A985C80245}">
      <dsp:nvSpPr>
        <dsp:cNvPr id="0" name=""/>
        <dsp:cNvSpPr/>
      </dsp:nvSpPr>
      <dsp:spPr>
        <a:xfrm>
          <a:off x="3414928" y="250631"/>
          <a:ext cx="2946604" cy="2000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7F9A7B-10AF-4459-BB18-6C14DBA9B044}">
      <dsp:nvSpPr>
        <dsp:cNvPr id="0" name=""/>
        <dsp:cNvSpPr/>
      </dsp:nvSpPr>
      <dsp:spPr>
        <a:xfrm>
          <a:off x="2960526" y="23430"/>
          <a:ext cx="2222879" cy="1333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itchFamily="18" charset="0"/>
            </a:rPr>
            <a:t>картатэка  дыдактычных гульня</a:t>
          </a:r>
          <a:r>
            <a:rPr lang="be-BY" altLang="ru-RU" sz="1800" kern="1200" dirty="0" smtClean="0">
              <a:latin typeface="Times New Roman" pitchFamily="18" charset="0"/>
              <a:cs typeface="Times New Roman" pitchFamily="18" charset="0"/>
            </a:rPr>
            <a:t>ў па развіцці </a:t>
          </a:r>
          <a:r>
            <a:rPr lang="ru-RU" altLang="ru-RU" sz="1800" kern="1200" dirty="0" smtClean="0">
              <a:latin typeface="Times New Roman" pitchFamily="18" charset="0"/>
            </a:rPr>
            <a:t>беларуск</a:t>
          </a:r>
          <a:r>
            <a:rPr lang="be-BY" altLang="ru-RU" sz="1800" kern="1200" dirty="0" smtClean="0">
              <a:latin typeface="Times New Roman" pitchFamily="18" charset="0"/>
            </a:rPr>
            <a:t>ага маўлення</a:t>
          </a:r>
          <a:endParaRPr lang="ru-RU" sz="1800" kern="1200" dirty="0"/>
        </a:p>
      </dsp:txBody>
      <dsp:txXfrm>
        <a:off x="2999590" y="62494"/>
        <a:ext cx="2144751" cy="1255599"/>
      </dsp:txXfrm>
    </dsp:sp>
    <dsp:sp modelId="{52263809-4B47-4A90-BA24-666A2E5B42EF}">
      <dsp:nvSpPr>
        <dsp:cNvPr id="0" name=""/>
        <dsp:cNvSpPr/>
      </dsp:nvSpPr>
      <dsp:spPr>
        <a:xfrm>
          <a:off x="5916956" y="23430"/>
          <a:ext cx="2222879" cy="1333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altLang="ru-RU" sz="1800" kern="1200" dirty="0" smtClean="0">
              <a:latin typeface="Times New Roman" pitchFamily="18" charset="0"/>
            </a:rPr>
            <a:t>агляды-конкурсы</a:t>
          </a:r>
          <a:endParaRPr lang="ru-RU" sz="1800" kern="1200" dirty="0"/>
        </a:p>
      </dsp:txBody>
      <dsp:txXfrm>
        <a:off x="5956020" y="62494"/>
        <a:ext cx="2144751" cy="1255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22203-B79A-47C0-85AB-ACA5B4C35394}">
      <dsp:nvSpPr>
        <dsp:cNvPr id="0" name=""/>
        <dsp:cNvSpPr/>
      </dsp:nvSpPr>
      <dsp:spPr>
        <a:xfrm>
          <a:off x="0" y="1011"/>
          <a:ext cx="8286808" cy="206967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alt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alt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Арганізацыя адукацыйнага працэсу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alt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выхаванцам</a:t>
          </a:r>
          <a:r>
            <a:rPr lang="ru-RU" altLang="ru-RU" sz="2400" b="1" kern="1200" dirty="0" smtClean="0">
              <a:latin typeface="Times New Roman" pitchFamily="18" charset="0"/>
            </a:rPr>
            <a:t>і</a:t>
          </a:r>
          <a:r>
            <a:rPr lang="ru-RU" alt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беларускай мове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0" y="1011"/>
        <a:ext cx="8286808" cy="1117626"/>
      </dsp:txXfrm>
    </dsp:sp>
    <dsp:sp modelId="{385F95B3-017E-4139-86FE-8B8BFD3472A5}">
      <dsp:nvSpPr>
        <dsp:cNvPr id="0" name=""/>
        <dsp:cNvSpPr/>
      </dsp:nvSpPr>
      <dsp:spPr>
        <a:xfrm>
          <a:off x="0" y="1077244"/>
          <a:ext cx="4143404" cy="95205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itchFamily="18" charset="0"/>
              <a:cs typeface="Times New Roman" pitchFamily="18" charset="0"/>
            </a:rPr>
            <a:t>Спецыяльна-арган</a:t>
          </a:r>
          <a:r>
            <a:rPr lang="en-US" altLang="ru-RU" sz="1800" kern="1200" dirty="0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altLang="ru-RU" sz="1800" kern="1200" dirty="0" smtClean="0">
              <a:latin typeface="Times New Roman" pitchFamily="18" charset="0"/>
              <a:cs typeface="Times New Roman" pitchFamily="18" charset="0"/>
            </a:rPr>
            <a:t>заваныя формы адукацыйнага працэсу (заняткі, гульні-заняткі)</a:t>
          </a:r>
          <a:endParaRPr lang="ru-RU" sz="1800" kern="1200" dirty="0"/>
        </a:p>
      </dsp:txBody>
      <dsp:txXfrm>
        <a:off x="0" y="1077244"/>
        <a:ext cx="4143404" cy="952052"/>
      </dsp:txXfrm>
    </dsp:sp>
    <dsp:sp modelId="{A63E9427-D364-404F-B333-8BF1A0A072E2}">
      <dsp:nvSpPr>
        <dsp:cNvPr id="0" name=""/>
        <dsp:cNvSpPr/>
      </dsp:nvSpPr>
      <dsp:spPr>
        <a:xfrm>
          <a:off x="4143404" y="1077244"/>
          <a:ext cx="4143404" cy="95205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itchFamily="18" charset="0"/>
            </a:rPr>
            <a:t>Нерэгламентаваныя віды дзейнасці (</a:t>
          </a:r>
          <a:r>
            <a:rPr lang="ru-RU" altLang="ru-RU" sz="1800" kern="1200" dirty="0" err="1" smtClean="0">
              <a:latin typeface="Times New Roman" pitchFamily="18" charset="0"/>
            </a:rPr>
            <a:t>гульнёвая</a:t>
          </a:r>
          <a:r>
            <a:rPr lang="ru-RU" altLang="ru-RU" sz="1800" kern="1200" dirty="0" smtClean="0">
              <a:latin typeface="Times New Roman" pitchFamily="18" charset="0"/>
            </a:rPr>
            <a:t>, працоўная, </a:t>
          </a:r>
          <a:r>
            <a:rPr lang="ru-RU" altLang="ru-RU" sz="1800" kern="1200" dirty="0" err="1" smtClean="0">
              <a:latin typeface="Times New Roman" pitchFamily="18" charset="0"/>
            </a:rPr>
            <a:t>пазнавальна</a:t>
          </a:r>
          <a:r>
            <a:rPr lang="ru-RU" altLang="ru-RU" sz="1800" kern="1200" dirty="0" smtClean="0">
              <a:latin typeface="Times New Roman" pitchFamily="18" charset="0"/>
            </a:rPr>
            <a:t>- практычная, мастацкая дзейнасць </a:t>
          </a:r>
          <a:r>
            <a:rPr lang="en-US" altLang="ru-RU" sz="1800" kern="1200" dirty="0" smtClean="0">
              <a:latin typeface="Times New Roman" pitchFamily="18" charset="0"/>
            </a:rPr>
            <a:t>i </a:t>
          </a:r>
          <a:r>
            <a:rPr lang="en-US" altLang="ru-RU" sz="1800" kern="1200" dirty="0" err="1" smtClean="0">
              <a:latin typeface="Times New Roman" pitchFamily="18" charset="0"/>
            </a:rPr>
            <a:t>i</a:t>
          </a:r>
          <a:r>
            <a:rPr lang="ru-RU" altLang="ru-RU" sz="1800" kern="1200" dirty="0" smtClean="0">
              <a:latin typeface="Times New Roman" pitchFamily="18" charset="0"/>
            </a:rPr>
            <a:t>нш.)</a:t>
          </a:r>
          <a:endParaRPr lang="ru-RU" altLang="ru-RU" sz="1800" kern="1200" dirty="0">
            <a:latin typeface="Arial" charset="0"/>
          </a:endParaRPr>
        </a:p>
      </dsp:txBody>
      <dsp:txXfrm>
        <a:off x="4143404" y="1077244"/>
        <a:ext cx="4143404" cy="9520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A14A8-0218-44AE-93E5-8EA5BB8B89BB}">
      <dsp:nvSpPr>
        <dsp:cNvPr id="0" name=""/>
        <dsp:cNvSpPr/>
      </dsp:nvSpPr>
      <dsp:spPr>
        <a:xfrm rot="5400000">
          <a:off x="4656748" y="-2410775"/>
          <a:ext cx="1044350" cy="593047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Непасрэдныя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(наз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ранне, экскурс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ii, 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разгляданне прадметаў  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 i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нш.)</a:t>
          </a:r>
          <a:endParaRPr lang="ru-RU" sz="1600" kern="1200" dirty="0"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Апасродкаваныя (разгляданне  карцiн, цацак, мадэляў  i iнш.)</a:t>
          </a:r>
          <a:endParaRPr lang="ru-RU" sz="16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2213689" y="83265"/>
        <a:ext cx="5879489" cy="942388"/>
      </dsp:txXfrm>
    </dsp:sp>
    <dsp:sp modelId="{D2056DE9-E69B-474F-BAA2-536BE7AA3CCE}">
      <dsp:nvSpPr>
        <dsp:cNvPr id="0" name=""/>
        <dsp:cNvSpPr/>
      </dsp:nvSpPr>
      <dsp:spPr>
        <a:xfrm>
          <a:off x="0" y="0"/>
          <a:ext cx="2284028" cy="11903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e-BY" alt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Наглядныя </a:t>
          </a:r>
          <a:endParaRPr lang="en-US" altLang="ru-RU" sz="2000" b="0" kern="120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e-BY" alt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метады</a:t>
          </a:r>
          <a:endParaRPr lang="ru-RU" sz="2000" b="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8106" y="58106"/>
        <a:ext cx="2167816" cy="1074096"/>
      </dsp:txXfrm>
    </dsp:sp>
    <dsp:sp modelId="{7F4FE68D-F06F-40BC-ADB9-DE12A9800C31}">
      <dsp:nvSpPr>
        <dsp:cNvPr id="0" name=""/>
        <dsp:cNvSpPr/>
      </dsp:nvSpPr>
      <dsp:spPr>
        <a:xfrm rot="5400000">
          <a:off x="4613459" y="-1163372"/>
          <a:ext cx="1164798" cy="596256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Чытанне і пераказ мастацкіх твораў</a:t>
          </a:r>
          <a:endParaRPr lang="ru-RU" sz="1600" kern="1200" dirty="0"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Завучванне на памяць</a:t>
          </a:r>
          <a:endParaRPr lang="ru-RU" sz="1600" kern="1200" dirty="0"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Аповед</a:t>
          </a:r>
          <a:endParaRPr lang="ru-RU" sz="1600" kern="1200" dirty="0"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Абагульняльная гутарка</a:t>
          </a:r>
          <a:endParaRPr lang="ru-RU" sz="16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2214578" y="1292370"/>
        <a:ext cx="5905700" cy="1051076"/>
      </dsp:txXfrm>
    </dsp:sp>
    <dsp:sp modelId="{A683A356-92AE-4FB0-AF55-1906FD3631BC}">
      <dsp:nvSpPr>
        <dsp:cNvPr id="0" name=""/>
        <dsp:cNvSpPr/>
      </dsp:nvSpPr>
      <dsp:spPr>
        <a:xfrm>
          <a:off x="0" y="1234630"/>
          <a:ext cx="2248587" cy="11527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e-BY" alt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Слоўныя</a:t>
          </a:r>
          <a:endParaRPr lang="en-US" altLang="ru-RU" sz="2000" b="0" kern="120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e-BY" alt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метады</a:t>
          </a:r>
          <a:endParaRPr lang="ru-RU" sz="2000" b="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6274" y="1290904"/>
        <a:ext cx="2136039" cy="1040227"/>
      </dsp:txXfrm>
    </dsp:sp>
    <dsp:sp modelId="{624CB58D-030C-46C9-87E9-33594CD5E836}">
      <dsp:nvSpPr>
        <dsp:cNvPr id="0" name=""/>
        <dsp:cNvSpPr/>
      </dsp:nvSpPr>
      <dsp:spPr>
        <a:xfrm rot="5400000">
          <a:off x="4586594" y="163040"/>
          <a:ext cx="1145101" cy="596256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Дыдактычныя гульн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ru-RU" sz="1600" kern="1200" dirty="0"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Рухомыя гульнi  са слоўнымі прыгаворамi</a:t>
          </a:r>
          <a:endParaRPr lang="ru-RU" sz="1600" kern="1200" dirty="0"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Гульн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i-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драматызацы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ru-RU" sz="1600" kern="1200" dirty="0">
            <a:effectLst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нсцэн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роўк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ru-RU" sz="16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2177865" y="2627669"/>
        <a:ext cx="5906662" cy="1033303"/>
      </dsp:txXfrm>
    </dsp:sp>
    <dsp:sp modelId="{5831B9F8-D714-4EAD-9CF5-C5AA2F876715}">
      <dsp:nvSpPr>
        <dsp:cNvPr id="0" name=""/>
        <dsp:cNvSpPr/>
      </dsp:nvSpPr>
      <dsp:spPr>
        <a:xfrm>
          <a:off x="0" y="2472435"/>
          <a:ext cx="2248587" cy="13437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Гульнявыя</a:t>
          </a:r>
          <a:endParaRPr lang="en-US" altLang="ru-RU" sz="2000" b="0" kern="120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e-BY" alt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метады</a:t>
          </a:r>
          <a:endParaRPr lang="ru-RU" sz="2000" b="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5596" y="2538031"/>
        <a:ext cx="2117395" cy="1212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FE70-7779-4DD8-BA86-8A3660CF385B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F5F33D-030D-4EC2-8D72-AA0F0089E1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61868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9B355-180B-48B9-9195-C9FFB85DF439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F3B6-C784-48CC-A3F4-659AD4622D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9159888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91A-A9E8-4E81-A6CB-462F9A056BC9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06C8EE-CC64-4FB2-B44F-A6C044F4CA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0884878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7330-1E2B-4E17-87E7-5B40AC3B5F16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A7F62A-19FA-4A0C-9030-14AC5AD12B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426364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686A-0EB7-4655-8653-D4AF3921F745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B28CA-A7E3-44B8-A711-CADA8113C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591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8502-23FC-4815-B4A0-DAA35054FFAD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722F-15AC-4829-A73D-1D7CEAFB9B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891992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C618-77F1-4177-907D-9392F168A37E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C42ECE-246E-4B6D-8153-B2F9C71E38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933446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0E802-8E35-4F7C-BF1D-5C186AE4B8A7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79DE-2380-46F7-A629-58E3EFE9C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8054600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05EC-3839-4E97-909C-7DA150791CEC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0319AA-6F23-47E8-9319-DEB440BB69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7127324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6EF-7F44-4B1A-8F08-2A0858B6CEE7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1E5026-D5C1-484F-B9A5-0B3351E9D8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070577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F2F6-8B40-4F14-861E-A3D2C79AA2BA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276B01-9262-43B0-872B-79EEEA2D15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0864816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90DA2A-F62F-43FD-AE51-02438D358016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2A0B9"/>
                </a:solidFill>
              </a:defRPr>
            </a:lvl1pPr>
          </a:lstStyle>
          <a:p>
            <a:pPr>
              <a:defRPr/>
            </a:pPr>
            <a:fld id="{017276D3-709B-459F-AFDC-47A395ABCE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18" r:id="rId4"/>
    <p:sldLayoutId id="2147483724" r:id="rId5"/>
    <p:sldLayoutId id="2147483719" r:id="rId6"/>
    <p:sldLayoutId id="2147483725" r:id="rId7"/>
    <p:sldLayoutId id="2147483726" r:id="rId8"/>
    <p:sldLayoutId id="2147483727" r:id="rId9"/>
    <p:sldLayoutId id="2147483720" r:id="rId10"/>
    <p:sldLayoutId id="2147483728" r:id="rId11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9"/>
          <p:cNvSpPr>
            <a:spLocks noChangeArrowheads="1"/>
          </p:cNvSpPr>
          <p:nvPr/>
        </p:nvSpPr>
        <p:spPr bwMode="auto">
          <a:xfrm>
            <a:off x="642938" y="1000125"/>
            <a:ext cx="7929562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Рэгіянальны вопыт работы </a:t>
            </a:r>
            <a:b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 стварэнню ўмоў </a:t>
            </a:r>
            <a:b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арганізацыі адукацыйнага працэсу </a:t>
            </a:r>
            <a:b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беларускай мове </a:t>
            </a:r>
            <a:b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 ўстановах дашкольнай адукацыі </a:t>
            </a:r>
            <a:b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рускай мовай навучання</a:t>
            </a:r>
            <a:r>
              <a:rPr lang="be-BY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alt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</a:t>
            </a:r>
            <a:r>
              <a:rPr lang="be-BY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лева В.П.,</a:t>
            </a:r>
            <a:b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галоўны спецыяліст</a:t>
            </a:r>
            <a:endParaRPr lang="ru-RU" altLang="ru-RU" sz="220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14290"/>
            <a:ext cx="8429684" cy="12858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sz="2000" b="1" dirty="0">
                <a:solidFill>
                  <a:schemeClr val="tx1"/>
                </a:solidFill>
                <a:latin typeface="Times New Roman" pitchFamily="18" charset="0"/>
              </a:rPr>
              <a:t>Аддзел адукацыі, спорт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</a:rPr>
              <a:t>у</a:t>
            </a:r>
            <a:r>
              <a:rPr lang="be-BY" altLang="ru-RU" sz="2000" b="1" dirty="0">
                <a:solidFill>
                  <a:schemeClr val="tx1"/>
                </a:solidFill>
                <a:latin typeface="Times New Roman" pitchFamily="18" charset="0"/>
              </a:rPr>
              <a:t> і турызму</a:t>
            </a:r>
            <a:r>
              <a:rPr lang="en-US" altLang="ru-RU" sz="2000" b="1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altLang="ru-RU" sz="20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be-BY" altLang="ru-RU" sz="2000" b="1" dirty="0">
                <a:solidFill>
                  <a:schemeClr val="tx1"/>
                </a:solidFill>
                <a:latin typeface="Times New Roman" pitchFamily="18" charset="0"/>
              </a:rPr>
              <a:t> Рагачоўскага раённага выканаўчага камітэта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sz="2000" b="1" dirty="0">
                <a:solidFill>
                  <a:schemeClr val="tx1"/>
                </a:solidFill>
                <a:latin typeface="Times New Roman" pitchFamily="18" charset="0"/>
              </a:rPr>
              <a:t>Гомельскай вобласці </a:t>
            </a:r>
          </a:p>
        </p:txBody>
      </p:sp>
      <p:pic>
        <p:nvPicPr>
          <p:cNvPr id="8" name="Picture 21" descr="D:\Гомель СПАРТАКИАДА\рог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897348" cy="10605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357166"/>
            <a:ext cx="8429684" cy="857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Арган</a:t>
            </a:r>
            <a:r>
              <a:rPr lang="en-US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зацыя тэматычнага  асяроддзя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 рускамоўных установах дашкольнай адукацыі</a:t>
            </a:r>
            <a:endParaRPr lang="be-BY" alt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1357313"/>
            <a:ext cx="5143500" cy="357187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defRPr/>
            </a:pPr>
            <a:endParaRPr lang="be-BY" altLang="ru-RU" sz="2500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defRPr/>
            </a:pPr>
            <a:r>
              <a:rPr lang="be-BY" alt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Этнаграф</a:t>
            </a:r>
            <a:r>
              <a:rPr lang="en-US" alt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be-BY" alt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чныя кутк</a:t>
            </a:r>
            <a:r>
              <a:rPr lang="en-US" altLang="ru-RU" dirty="0" err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be-BY" alt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“Мая радзіма – Беларусь”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altLang="ru-RU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defRPr/>
            </a:pPr>
            <a:endParaRPr lang="be-BY" alt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0" y="1357313"/>
            <a:ext cx="3182938" cy="357187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</a:rPr>
              <a:t>Тэатральна-гульнявыя кутк</a:t>
            </a:r>
            <a:r>
              <a:rPr lang="en-US" altLang="ru-RU" dirty="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857364"/>
            <a:ext cx="3259842" cy="2357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Documents and Settings\USER\Мои документы\красюк\ж-л ПРАЛЕСКА\фото д с\мы беларусы\Фото11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143116"/>
            <a:ext cx="2736549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КОНКУРС\к конкурсу\IMG_95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143380"/>
            <a:ext cx="328614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user\Desktop\Новая папка\IMG_279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8959" y="2536025"/>
            <a:ext cx="328614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357166"/>
            <a:ext cx="8429684" cy="857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Арган</a:t>
            </a:r>
            <a:r>
              <a:rPr lang="en-US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зацыя тэматычнага  асяроддзя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 рускамоўных установах дашкольнай адукацыі</a:t>
            </a:r>
            <a:endParaRPr lang="be-BY" alt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9000" y="1428750"/>
            <a:ext cx="2857500" cy="5715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defRPr/>
            </a:pPr>
            <a:r>
              <a:rPr lang="be-BY" altLang="ru-RU" dirty="0">
                <a:solidFill>
                  <a:schemeClr val="tx1"/>
                </a:solidFill>
                <a:latin typeface="Times New Roman" pitchFamily="18" charset="0"/>
              </a:rPr>
              <a:t>Кн</a:t>
            </a:r>
            <a:r>
              <a:rPr lang="en-US" altLang="ru-RU" dirty="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be-BY" altLang="ru-RU" dirty="0">
                <a:solidFill>
                  <a:schemeClr val="tx1"/>
                </a:solidFill>
                <a:latin typeface="Times New Roman" pitchFamily="18" charset="0"/>
              </a:rPr>
              <a:t>жныя кутк</a:t>
            </a:r>
            <a:r>
              <a:rPr lang="en-US" altLang="ru-RU" dirty="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alt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3" y="5214938"/>
            <a:ext cx="3024187" cy="1131887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buClr>
                <a:srgbClr val="31B6FD"/>
              </a:buClr>
              <a:buFontTx/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Картатэка  дыдактычных гульня</a:t>
            </a:r>
            <a:r>
              <a:rPr lang="be-BY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 па развіцці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</a:t>
            </a:r>
            <a:r>
              <a:rPr lang="be-BY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 маўлення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63" y="5286375"/>
            <a:ext cx="2492375" cy="92868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buClr>
                <a:srgbClr val="31B6FD"/>
              </a:buClr>
              <a:buFontTx/>
              <a:buNone/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Тэматычныя </a:t>
            </a:r>
            <a:r>
              <a:rPr lang="be-BY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00750" y="5286375"/>
            <a:ext cx="2852738" cy="1071563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31B6FD"/>
              </a:buClr>
              <a:buFontTx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rgbClr val="31B6FD"/>
              </a:buClr>
              <a:buFontTx/>
              <a:buNone/>
              <a:defRPr/>
            </a:pPr>
            <a:r>
              <a:rPr lang="ru-RU" altLang="ru-RU" sz="1800" dirty="0" smtClean="0">
                <a:latin typeface="Times New Roman" pitchFamily="18" charset="0"/>
                <a:cs typeface="Times New Roman" panose="02020603050405020304" pitchFamily="18" charset="0"/>
              </a:rPr>
              <a:t>Картатэка рухомых беларуск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 народных гульня</a:t>
            </a:r>
            <a:r>
              <a:rPr lang="be-BY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ў</a:t>
            </a: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31B6FD"/>
              </a:buClr>
              <a:buFont typeface="Symbol" pitchFamily="18" charset="2"/>
              <a:buChar char=""/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4"/>
          <a:stretch>
            <a:fillRect/>
          </a:stretch>
        </p:blipFill>
        <p:spPr bwMode="auto">
          <a:xfrm>
            <a:off x="92075" y="2133600"/>
            <a:ext cx="3040063" cy="270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357430"/>
            <a:ext cx="3581034" cy="22860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2214554"/>
            <a:ext cx="2314575" cy="270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357166"/>
          <a:ext cx="8286808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71472" y="2643182"/>
          <a:ext cx="821537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500042"/>
            <a:ext cx="8429684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Выкананне Гімна Рэспублікі Беларусь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be-BY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792961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28604"/>
            <a:ext cx="48228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48" y="3286124"/>
            <a:ext cx="4429156" cy="2904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63" y="500042"/>
            <a:ext cx="368440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418" y="3357562"/>
            <a:ext cx="384605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357166"/>
            <a:ext cx="421484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:\на стену фотто\Оля Павлюкова\IMG_20180628_16403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57166"/>
            <a:ext cx="38576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214685"/>
            <a:ext cx="4286280" cy="3219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content.schools.by/cache/78/98/78981a90188650f97e9298a3965273b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214686"/>
            <a:ext cx="378621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357166"/>
            <a:ext cx="8429684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«Маленькія чытальнікі Рагачоўшчыны»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4572032" cy="3410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8934"/>
            <a:ext cx="4303713" cy="337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357166"/>
            <a:ext cx="8429684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«Маленькія чытальнікі Рагачоўшчыны»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4253996" cy="27860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214422"/>
            <a:ext cx="4000528" cy="271464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929066"/>
            <a:ext cx="4319565" cy="25954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357166"/>
            <a:ext cx="8429684" cy="928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Арганізацыя сумеснай работы педагогаў і бацькоў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 развіцці беларускага маўлення дзяцей</a:t>
            </a:r>
            <a:endParaRPr lang="ru-RU" alt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3929090" cy="272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36"/>
            <a:ext cx="396238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4143381"/>
            <a:ext cx="4071966" cy="2291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4143380"/>
            <a:ext cx="2951163" cy="230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357166"/>
            <a:ext cx="8429684" cy="928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Пераемнасць у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рабоце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ўстаноў дашкольнай адукацыі і ўстаноў агульнай сярэдняй адукацыі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4286280" cy="325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071810"/>
            <a:ext cx="422714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643438" y="1714500"/>
            <a:ext cx="4000500" cy="121443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defRPr/>
            </a:pPr>
            <a:endParaRPr lang="be-BY" altLang="ru-RU" sz="2500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sz="2000" dirty="0">
                <a:latin typeface="Times New Roman" pitchFamily="18" charset="0"/>
                <a:cs typeface="Times New Roman" pitchFamily="18" charset="0"/>
              </a:rPr>
              <a:t>Практыкум для выхавацеляў дашкольнай адукацыі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sz="2000" dirty="0">
                <a:latin typeface="Times New Roman" pitchFamily="18" charset="0"/>
                <a:cs typeface="Times New Roman" pitchFamily="18" charset="0"/>
              </a:rPr>
              <a:t> «Моўныя хвілінкі»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defRPr/>
            </a:pPr>
            <a:endParaRPr lang="be-BY" altLang="ru-RU" sz="2500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357166"/>
            <a:ext cx="8429684" cy="10715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Арганізацыя адукацыйнага працэсу на беларускай мове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 ўстановах дашкольнай адукацыі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Рагачоўскага раёна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1785926"/>
          <a:ext cx="814393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357166"/>
            <a:ext cx="8429684" cy="928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Сустрэчы вучняў-валанцёраў і выхаванцаў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установы дашкольнай адукацыі</a:t>
            </a:r>
            <a:endParaRPr lang="ru-RU" alt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357298"/>
            <a:ext cx="7389699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357166"/>
            <a:ext cx="8429684" cy="10715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Метадычныя дапаможнікі па фарміраванню грамадзянскасці, патрыятызму і нацыянальнай самасвядомасці выхаванцаў</a:t>
            </a:r>
            <a:endParaRPr lang="ru-RU" alt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Рисунок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71625"/>
            <a:ext cx="3382962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7" descr="http://content.schools.by/sad5rog/library/%D0%BF%D1%80%D0%B0%D0%BC%D0%B5%D0%BD%D1%87%D1%8B%D0%BA%D0%B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71625"/>
            <a:ext cx="350043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357166"/>
            <a:ext cx="8429684" cy="10715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Метадычныя дапаможнікі па фарміраванню грамадзянскасці, патрыятызму і нацыянальнай самасвядомасці выхаванцаў</a:t>
            </a:r>
            <a:endParaRPr lang="ru-RU" alt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9" name="Рисунок 7" descr="https://content.schools.by/sad5rog/library/%D0%9E%D0%B1%D0%BB%D0%BE%D0%B6%D0%BA%D0%B0.%D0%A1%D1%96%D0%BC%D0%B2%D0%B0%D0%BB%D1%8B.%D0%9C%D0%B5%D1%82%D0%BE%D0%B4%D1%96%D1%87%D0%BA%D0%B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71625"/>
            <a:ext cx="3494088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Рисунок 8" descr="http://content.schools.by/sad5rog/library/%D0%B8%D0%B3%D1%80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571625"/>
            <a:ext cx="328612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1214438" y="1143000"/>
            <a:ext cx="70723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правіла прыдумалі не мы,</a:t>
            </a:r>
            <a:br>
              <a:rPr lang="be-BY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Што там,</a:t>
            </a:r>
            <a:br>
              <a:rPr lang="be-BY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Дзе не шануюць роднай мовы,</a:t>
            </a:r>
            <a:br>
              <a:rPr lang="be-BY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Мялеюць рэкі,</a:t>
            </a:r>
            <a:br>
              <a:rPr lang="be-BY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Нішчацца дубровы,</a:t>
            </a:r>
            <a:br>
              <a:rPr lang="be-BY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Каля магілак пасвяцца каровы,</a:t>
            </a:r>
            <a:br>
              <a:rPr lang="be-BY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 там мёртвы,</a:t>
            </a:r>
            <a:br>
              <a:rPr lang="be-BY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той край - нямы.</a:t>
            </a:r>
            <a:endParaRPr lang="ru-RU" altLang="ru-RU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e-BY" altLang="ru-RU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Г.Бураўкін</a:t>
            </a:r>
            <a:endParaRPr lang="ru-RU" altLang="ru-RU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9"/>
          <p:cNvSpPr>
            <a:spLocks noChangeArrowheads="1"/>
          </p:cNvSpPr>
          <p:nvPr/>
        </p:nvSpPr>
        <p:spPr bwMode="auto">
          <a:xfrm>
            <a:off x="642938" y="1000125"/>
            <a:ext cx="7929562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51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Рэгіянальны вопыт работы </a:t>
            </a:r>
            <a:b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 стварэнню ўмоў </a:t>
            </a:r>
            <a:b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арганізацыі адукацыйнага працэсу </a:t>
            </a:r>
            <a:b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беларускай мове </a:t>
            </a:r>
            <a:b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 ўстановах дашкольнай адукацыі </a:t>
            </a:r>
            <a:b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рускай мовай навучання</a:t>
            </a:r>
            <a:r>
              <a:rPr lang="be-BY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alt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</a:t>
            </a:r>
            <a:r>
              <a:rPr lang="be-BY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лева В.П.,</a:t>
            </a:r>
            <a:b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галоўны спецыяліст</a:t>
            </a:r>
            <a:endParaRPr lang="ru-RU" altLang="ru-RU" sz="2200">
              <a:solidFill>
                <a:srgbClr val="0005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14290"/>
            <a:ext cx="8429684" cy="12858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sz="2000" b="1" dirty="0">
                <a:solidFill>
                  <a:schemeClr val="tx1"/>
                </a:solidFill>
                <a:latin typeface="Times New Roman" pitchFamily="18" charset="0"/>
              </a:rPr>
              <a:t>Аддзел адукацыі, спорт</a:t>
            </a: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</a:rPr>
              <a:t>у</a:t>
            </a:r>
            <a:r>
              <a:rPr lang="be-BY" altLang="ru-RU" sz="2000" b="1" dirty="0">
                <a:solidFill>
                  <a:schemeClr val="tx1"/>
                </a:solidFill>
                <a:latin typeface="Times New Roman" pitchFamily="18" charset="0"/>
              </a:rPr>
              <a:t> і турызму</a:t>
            </a:r>
            <a:r>
              <a:rPr lang="en-US" altLang="ru-RU" sz="2000" b="1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altLang="ru-RU" sz="20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be-BY" altLang="ru-RU" sz="2000" b="1" dirty="0">
                <a:solidFill>
                  <a:schemeClr val="tx1"/>
                </a:solidFill>
                <a:latin typeface="Times New Roman" pitchFamily="18" charset="0"/>
              </a:rPr>
              <a:t> Рагачоўскага раённага выканаўчага камітэта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sz="2000" b="1" dirty="0">
                <a:solidFill>
                  <a:schemeClr val="tx1"/>
                </a:solidFill>
                <a:latin typeface="Times New Roman" pitchFamily="18" charset="0"/>
              </a:rPr>
              <a:t>Гомельскай вобласці </a:t>
            </a:r>
          </a:p>
        </p:txBody>
      </p:sp>
      <p:pic>
        <p:nvPicPr>
          <p:cNvPr id="8" name="Picture 21" descr="D:\Гомель СПАРТАКИАДА\рог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66"/>
            <a:ext cx="897348" cy="10605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7158" y="285728"/>
            <a:ext cx="8429684" cy="928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Накірункі дзейнасці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развіцця беларускага маўлення дзяцей</a:t>
            </a:r>
            <a:endParaRPr lang="be-BY" alt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00034" y="1397000"/>
          <a:ext cx="828680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357166"/>
            <a:ext cx="8429684" cy="928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Патрабаванні да маўлення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выхавальнікаў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дашкольнай адукацыі </a:t>
            </a:r>
            <a:endParaRPr lang="be-BY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785926"/>
          <a:ext cx="7929618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0034" y="500042"/>
            <a:ext cx="4071966" cy="24288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Апорная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ўстанова дашкольнай адукацыі «Санаторны яслі-сад № 6 г.Рагачова»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«Выкарыстанне тэхналогій беларускамоўнага развіцця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выхаванцаў у практыцы работы ўстаноў дашкольнай адукацыі»</a:t>
            </a:r>
            <a:endParaRPr lang="be-BY" alt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37115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411140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40100"/>
            <a:ext cx="4119563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357166"/>
            <a:ext cx="8429684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метадычнай работы з педагагічнымі кадрамі</a:t>
            </a:r>
            <a:endParaRPr lang="be-BY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1285860"/>
          <a:ext cx="8429684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1" y="3286124"/>
            <a:ext cx="4240801" cy="31104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310177"/>
            <a:ext cx="4630059" cy="30711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357166"/>
            <a:ext cx="8429684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метадычнай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з педагагічнымі кадрамі</a:t>
            </a:r>
            <a:endParaRPr lang="be-BY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571612"/>
          <a:ext cx="6500858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1285860"/>
            <a:ext cx="195769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451543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429000"/>
            <a:ext cx="4143404" cy="293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1500174"/>
          <a:ext cx="8286808" cy="507338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072335">
                  <a:extLst>
                    <a:ext uri="{9D8B030D-6E8A-4147-A177-3AD203B41FA5}"/>
                  </a:extLst>
                </a:gridCol>
                <a:gridCol w="4214473">
                  <a:extLst>
                    <a:ext uri="{9D8B030D-6E8A-4147-A177-3AD203B41FA5}"/>
                  </a:extLst>
                </a:gridCol>
              </a:tblGrid>
              <a:tr h="3996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Наведванне аўтарскай фотавыставы «Мой любы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Рагачоў»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Рудэнка Л.П., метадыст РУМК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/>
                </a:tc>
                <a:extLst>
                  <a:ext uri="{0D108BD9-81ED-4DB2-BD59-A6C34878D82A}"/>
                </a:extLst>
              </a:tr>
              <a:tr h="3996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Адкрыцце канферэнцыі. Прывітанне ўдзельнікам плянарнага пасяджэння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Гузелевіч П.М.,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начальнік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аддзела адукацыі, спорту і турызму Рагачоўскага райвыканкама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/>
                </a:tc>
                <a:extLst>
                  <a:ext uri="{0D108BD9-81ED-4DB2-BD59-A6C34878D82A}"/>
                </a:extLst>
              </a:tr>
              <a:tr h="3996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Відэаінтэрв´ю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бацькоў «Размова пра беларускае маўленне дзіцяці»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Зайцава Л.У., намеснік загадчыка па асноўнай дзейнасці ДУА «Яслі-сад №8 г.Рагачова»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/>
                </a:tc>
                <a:extLst>
                  <a:ext uri="{0D108BD9-81ED-4DB2-BD59-A6C34878D82A}"/>
                </a:extLst>
              </a:tr>
              <a:tr h="497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Родная мова ў сістэме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адукацыі 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Рэспублікі Беларусь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Кузьміч Л.П., дацэнт кафедры агульнай  і карэкцыйнай педагогікі ДУА «Гомельскі інстытут развіцця адукацыі»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/>
                </a:tc>
                <a:extLst>
                  <a:ext uri="{0D108BD9-81ED-4DB2-BD59-A6C34878D82A}"/>
                </a:extLst>
              </a:tr>
              <a:tr h="497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Псіхолага-педагагічныя асновы развіцця беларускай мовы дашкольнікаў  </a:t>
                      </a: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ўмовах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білінгвізму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Красюк  В.С., намеснік загадчыка па </a:t>
                      </a: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асноўнай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дзейнасці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ДУА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Яслі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-сад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№5 г.Рагачова»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/>
                </a:tc>
                <a:extLst>
                  <a:ext uri="{0D108BD9-81ED-4DB2-BD59-A6C34878D82A}"/>
                </a:extLst>
              </a:tr>
              <a:tr h="6078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Вакарыстанне тэхналогіі беларускамоўнага развіцця выхаванцаў у практыцы работы ўстаноў дашкольнай адукацыі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Хадановіч Н.Н., выхавальнік дашкольнай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адукацыі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ДУА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«Санаторны яслі-сад №6 г.Рагачова»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/>
                </a:tc>
                <a:extLst>
                  <a:ext uri="{0D108BD9-81ED-4DB2-BD59-A6C34878D82A}"/>
                </a:extLst>
              </a:tr>
              <a:tr h="6078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Відэафільм. Вопыт работы ўстаноў дашкольнай адукацыі </a:t>
                      </a: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г.Рагачова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па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развіццю беларускага маўлення выхаванцаў «Свята роднай мовы»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Янчанка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І.А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., намеснік загадчыка па асноўнай дзейнасці ДУА «</a:t>
                      </a: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Яслі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-сад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№ 10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Рагачова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/>
                </a:tc>
                <a:extLst>
                  <a:ext uri="{0D108BD9-81ED-4DB2-BD59-A6C34878D82A}"/>
                </a:extLst>
              </a:tr>
              <a:tr h="1968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РАБОТА СЕКЦЫЙ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16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Секцыя выхавальнікаў дашкольнай адукацыі, педагогаў-псіхолагаў «Выхаванне ў дзяцей дашкольнага ўзросту цікавасці да беларускай мастацкай літаратуры»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ДУА «Яслі-сад №13 г.Рагачова», Рудэнка Л.П., метадыст РУМК, Даманцэвіч Т.Л., намеснік загадчыка па асноўнай дзейнасці ДУА «Яслі-сад №12 г.Рагачова»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4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Секцыя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кіраўнікоў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фізічнага выхавання, </a:t>
                      </a: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музычных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кіраўнікоў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«Беларускі фальклор у моўным развіцці дзяцей»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ДУА «Яслі-сад №11 г.Рагачова», Ежалева В.П., галоўны спецыяліст РААСіТ, Лісіцына Л.М., намеснік загадчыка па асноўнай дзейнасці ДУА «Яслі-сад №11 г.Рагачова»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52" marR="4815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428596" y="357166"/>
            <a:ext cx="8429684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Навукова-практычная канферэнцыя  педагагічных работнікаў дашкольнай адукацыі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be-BY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Вучымся размаўляць на роднай мове: псіхолага-педагагічныя высновы навучання  дашкольнікаў беларускай мове ў сітуацыі білінгвізму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357166"/>
            <a:ext cx="8429684" cy="857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Арган</a:t>
            </a:r>
            <a:r>
              <a:rPr lang="en-US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зацыя тэматычнага  асяроддзя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 рускамоўных установах дашкольнай адукацыі</a:t>
            </a:r>
            <a:endParaRPr lang="be-BY" alt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71472" y="1500174"/>
          <a:ext cx="814393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1702</TotalTime>
  <Words>1003</Words>
  <Application>Microsoft Office PowerPoint</Application>
  <PresentationFormat>Экран (4:3)</PresentationFormat>
  <Paragraphs>141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Symbol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SamLab.ws</cp:lastModifiedBy>
  <cp:revision>168</cp:revision>
  <dcterms:created xsi:type="dcterms:W3CDTF">2017-08-23T16:34:25Z</dcterms:created>
  <dcterms:modified xsi:type="dcterms:W3CDTF">2019-04-18T09:08:38Z</dcterms:modified>
</cp:coreProperties>
</file>