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2" r:id="rId3"/>
    <p:sldId id="258" r:id="rId4"/>
    <p:sldId id="260" r:id="rId5"/>
    <p:sldId id="264" r:id="rId6"/>
    <p:sldId id="263" r:id="rId7"/>
    <p:sldId id="259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галерея\фоны\kyw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50"/>
            <a:ext cx="9145416" cy="6855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815290" cy="1957400"/>
          </a:xfrm>
        </p:spPr>
        <p:txBody>
          <a:bodyPr>
            <a:normAutofit fontScale="90000"/>
          </a:bodyPr>
          <a:lstStyle/>
          <a:p>
            <a:r>
              <a:rPr lang="be-BY" sz="3100" dirty="0" smtClean="0">
                <a:latin typeface="Times New Roman" pitchFamily="18" charset="0"/>
                <a:cs typeface="Times New Roman" pitchFamily="18" charset="0"/>
              </a:rPr>
              <a:t>АРГАНІЗАЦЫЯ АДУКАЦЫЙНАГА ПРАЦЭСУ НА БЕЛАРУСКАЙ МОВЕ ВА ЎСТАНОВЕ  ДАШКОЛЬНАЙ  АДУКАЦЫ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00232" y="500042"/>
            <a:ext cx="52149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Дзяржа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адукацы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Санаторны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ясл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-сад №6г.Рагачова»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929190" y="4572008"/>
            <a:ext cx="371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0075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Хахлова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Ж.М.,             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намесн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загадчыка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асно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дзейнасц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28662" y="214290"/>
            <a:ext cx="7429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Аддзел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адукацы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спорту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турызму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Рагачо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райвыканкама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галерея\фоны\kyw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50"/>
            <a:ext cx="9145416" cy="6855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815290" cy="1957400"/>
          </a:xfrm>
        </p:spPr>
        <p:txBody>
          <a:bodyPr>
            <a:normAutofit fontScale="90000"/>
          </a:bodyPr>
          <a:lstStyle/>
          <a:p>
            <a:r>
              <a:rPr lang="be-BY" sz="3100" dirty="0" smtClean="0">
                <a:latin typeface="Times New Roman" pitchFamily="18" charset="0"/>
                <a:cs typeface="Times New Roman" pitchFamily="18" charset="0"/>
              </a:rPr>
              <a:t>АРГАНІЗАЦЫЯ АДУКАЦЫЙНАГА ПРАЦЭСУ НА БЕЛАРУСКАЙ МОВЕ ВА ЎСТАНОВЕ  ДАШКОЛЬНАЙ  АДУКАЦЫ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00232" y="500042"/>
            <a:ext cx="52149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Дзяржа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адукацы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Санаторны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ясл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-сад №6г.Рагачова»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929190" y="4572008"/>
            <a:ext cx="371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0075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Хахлова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Ж.М.,             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намесн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загадчыка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асно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дзейнасц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28662" y="214290"/>
            <a:ext cx="7429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Аддзел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адукацы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спорту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турызму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Рагачо</a:t>
            </a:r>
            <a:r>
              <a:rPr kumimoji="0" lang="be-B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райвыканкама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фотогалерея\фоны\kyw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4282" y="857232"/>
            <a:ext cx="912731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правядзення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заняткаў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развіцц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беларускага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маўлення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Актыўныя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формы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работы па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выкарыстанню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штодзенных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знос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дзяцей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дарослых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3.«Народная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гульня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як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сродак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аздараўлення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выхаванцаў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крын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выхавання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навучання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дзяцей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5.«Формирование  и развитие белорусской речи детей дошкольного возраста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учреждении  дошкольного образования»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Увядзенне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новых слоў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патрабаванне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нагляднасц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7.«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народны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фальклор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сродак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навучання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28292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80975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Методыка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навучання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правядзення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выкарыстання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беларускіх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народных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гульняў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дашкольнай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установе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9.Памятка «Этапы работы  па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ццi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беларускага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маўлення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дзяцей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5-6 </a:t>
            </a:r>
            <a:r>
              <a:rPr lang="ru-RU" sz="2000" dirty="0" err="1" smtClean="0">
                <a:solidFill>
                  <a:srgbClr val="2829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гадоў</a:t>
            </a:r>
            <a:r>
              <a:rPr lang="ru-RU" sz="2000" dirty="0" smtClean="0">
                <a:solidFill>
                  <a:srgbClr val="2829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10.Памятка «Педагогические   условия  формирования ценностного  отношения  дошкольников  к белорусскому  языку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57166"/>
            <a:ext cx="5820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ансультацы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 памят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для педагогаў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фотогалерея\фоны\kyw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метадычнай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работы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педагогам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" y="357166"/>
            <a:ext cx="9143999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1.Гадавы  сем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нар-практыкум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Тэарэтычныя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асновы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арган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зацы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адукацыйнага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працэсу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далучэнню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дзяцей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дашкольнага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ўзросту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да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Стварэнне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lang="ru-RU" sz="1600" dirty="0" err="1" smtClean="0">
                <a:solidFill>
                  <a:srgbClr val="2829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моў</a:t>
            </a:r>
            <a:r>
              <a:rPr lang="ru-RU" sz="1600" dirty="0" smtClean="0">
                <a:solidFill>
                  <a:srgbClr val="2829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далучэння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дзяцей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дашкольнага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ўзросту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сродкам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вуснай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творчасц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народныя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гульн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solidFill>
                  <a:srgbClr val="2829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сродак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далучэння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дашкольн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каў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культуры»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2.Сем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нар-практыкум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Азнаямленне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дзяцей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ранняга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малодшага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дашкольнага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ўзросту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3.Практыкум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«Культурная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спадчына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en-US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80975" algn="l"/>
              </a:tabLs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Майстар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выхавальн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дашкольнай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адукацы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Хаданов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 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Фарміраванне беларускага маўлення ў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дзяцей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старшага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дашкольнага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зросту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ў працэсе мастацка-маўленчай дзейнасці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5.Дзелавая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гульня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педагогам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ццi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6.План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тэматычнага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тыдня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гучала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7.Палажэнне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правядзенн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агляду-конкурсу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лепшае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афармленне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метадычных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матэрыялаў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тэме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«Знаём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дзяцей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8.Палажэнне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агляду-конкурсу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Арган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зацыя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змест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моўнага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асяроддзя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цця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беларускага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маўлення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выхаванцаў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9.Диагностика  педагогов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«Оценка   профессиональных     знаний  педагогов  по развитию  белорусской  речи  воспитанников»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10.Перспективное планирование   работы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  педагогами  по приобщению  воспитанников к белорусскому языку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80975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11.В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ктарына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выхавальн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be-BY" sz="1600" b="1" dirty="0" smtClean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дашкольнай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адукацы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«Я люблю  Беларусь»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фотогалерея\фоны\kyw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42860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90488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Практычныя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матэрыялы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арган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зацы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спецыяльна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арган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заванай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дзейнасц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выхаванцам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472" y="1357298"/>
            <a:ext cx="82868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Прыкладнае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перспекты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тэматычнае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планаванне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занятка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адукацыйнай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вобласц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ццё маўлення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культура маўленчых знос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н»  для сярэдняй групы на навучальны год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Прыкладнае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перспекты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тэматычнае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планаванне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занятка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адукацыйнай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вобласц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ццё маўлення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культура маўленчых знос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н»  для старшай  групы на навучальны год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Метадычныя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распрацо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занятка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адукацыйнай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вобласц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ццё маўлення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культура маўленчых знос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н» для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рэдняй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старшай групы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тогалерея\фоны\kyw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0"/>
            <a:ext cx="7143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рактычныя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матэрыялы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планаванню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нерэгламентаваных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 дз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цячай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дзейнасц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85720" y="0"/>
            <a:ext cx="8858281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  <a:tab pos="4625975" algn="ctr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  <a:tab pos="4625975" algn="ctr"/>
              </a:tabLs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  <a:tab pos="4625975" algn="ctr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Прыкладнае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планаванне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нерэгламентаваных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дзейнасц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сярэдняй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  <a:tab pos="4625975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Прыкладнае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планаванне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нерэгламентаваных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дзейнасц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  <a:tab pos="4625975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3.Прыкладнае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планаванне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правядзення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беларускага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дня 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сярэдняй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  <a:tab pos="4625975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4.Прыкладнае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планаванне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правядзення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беларускага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дня 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  <a:tab pos="4625975" algn="ctr"/>
              </a:tabLst>
            </a:pP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5.Перспектыўна-тэматычнае  планаванне работы па  мастацка-маўленчай дзейнасці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  <a:tab pos="4625975" algn="ctr"/>
              </a:tabLst>
            </a:pP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 старшай групе  на навучальны год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  <a:tab pos="4625975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6.Палажэнне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таратурным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конкурсе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чытальн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сярод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выхаванца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4-6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гадо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Чытаем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вершы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роднай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  <a:tab pos="4625975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7.Сцэнарый  конкурсу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чытальн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Чытаем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вершы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роднай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  <a:tab pos="4625975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8.Забава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Чаро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клубочак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дзяцей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сярэдняй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  <a:tab pos="4625975" algn="ctr"/>
              </a:tabLst>
            </a:pP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9.Картатэка дыдактычных гульняў  па разв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цц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беларускага маўлення  дзяцей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сярэдняга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дашкольнага  ўзросту.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42875" algn="l"/>
                <a:tab pos="4625975" algn="ctr"/>
              </a:tabLst>
            </a:pPr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10.Картатэка  беларуск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х народных гульняў для кожнай узроставай групы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адпаведнасц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перал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прапанаваным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вучэбнай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праграмай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дашкольнай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адукацы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  <a:tab pos="4625975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11.Картатэка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тэмах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тыдня</a:t>
            </a: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  <a:tab pos="4625975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12.Картатэка народных  л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чылак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  <a:tab pos="4625975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13.Падборка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чыстагаворак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тогалерея\фоны\kyw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428604"/>
            <a:ext cx="7215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цэнары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зкультурных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музычных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забаў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свят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00166" y="1714488"/>
            <a:ext cx="707236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Сцэнарый    ф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зкультурна – музычнага  свята “Гуканне вясны”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Сцэнарый спартыўнай забавы “Вясёлыя гульн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дзяцей беларусаў”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Фальклорнае свята “Запрашаем на Калядк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Фальклорнае  свята “Беларуск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пасядзелк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фотогалерея\фоны\kyw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Матэрыял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па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рабоце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бацькам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00034" y="714356"/>
            <a:ext cx="8215402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Кансультацыя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продка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нашчадка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Кансультацыя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спявае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гл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няны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Консультация «Воспитываем любовь к родному языку»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нфармацыйныя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стк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ародныя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святы):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Зажынк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дажынк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Каляды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Маслен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Гуканне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вясны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«Вял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кдзень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Купалле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Перспективное  планирование  сотрудничества  с родителями  по приобщению  дошкольников  к   белорусскому языку.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Гульня-конкурс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выхаванца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старшага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зросту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бацько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Быць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зямл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сваёй  сынам…»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Круглы стол для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бацько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Вучымся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разма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ляць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па-беларуску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Бацько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сход «Сваёй 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зямлёй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я 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вельм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ганаруся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Сямейная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гасцё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«Мой  родны кут, як ты мне м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10.Анкеты для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бацько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бацька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2829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шчыны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( 4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варыянты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тогалерея\фоны\kyw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D:\опорный сад по бел. мауленню\Выступление Гомель 2019\IMG_91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54477" y="1011677"/>
            <a:ext cx="467134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опорный сад по бел. мауленню\Выступление Гомель 2019\IMG_91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14488"/>
            <a:ext cx="5143504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тогалерея\фоны\kyw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pic>
        <p:nvPicPr>
          <p:cNvPr id="9" name="Рисунок 8" descr="D:\опорный сад по бел. мауленню\конференция 2017\Новая папка\IMG_67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084" y="1928802"/>
            <a:ext cx="585791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опорный сад по бел. мауленню\конференция 2017\Новая папка\IMG_673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5248831" cy="393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961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АРГАНІЗАЦЫЯ АДУКАЦЫЙНАГА ПРАЦЭСУ НА БЕЛАРУСКАЙ МОВЕ ВА ЎСТАНОВЕ  ДАШКОЛЬНАЙ  АДУКАЦЫI </vt:lpstr>
      <vt:lpstr>Презентация PowerPoint</vt:lpstr>
      <vt:lpstr> Формы метадычнай работы з педагогамi </vt:lpstr>
      <vt:lpstr>Презентация PowerPoint</vt:lpstr>
      <vt:lpstr>Презентация PowerPoint</vt:lpstr>
      <vt:lpstr>Презентация PowerPoint</vt:lpstr>
      <vt:lpstr>Матэрыял   па    рабоце  з  бацькамi </vt:lpstr>
      <vt:lpstr>Презентация PowerPoint</vt:lpstr>
      <vt:lpstr>Презентация PowerPoint</vt:lpstr>
      <vt:lpstr>АРГАНІЗАЦЫЯ АДУКАЦЫЙНАГА ПРАЦЭСУ НА БЕЛАРУСКАЙ МОВЕ ВА ЎСТАНОВЕ  ДАШКОЛЬНАЙ  АДУКАЦЫI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19</cp:revision>
  <dcterms:modified xsi:type="dcterms:W3CDTF">2019-03-20T17:13:30Z</dcterms:modified>
</cp:coreProperties>
</file>