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3" r:id="rId2"/>
    <p:sldId id="261" r:id="rId3"/>
    <p:sldId id="258" r:id="rId4"/>
    <p:sldId id="282" r:id="rId5"/>
    <p:sldId id="264" r:id="rId6"/>
    <p:sldId id="265" r:id="rId7"/>
    <p:sldId id="266" r:id="rId8"/>
    <p:sldId id="269" r:id="rId9"/>
    <p:sldId id="279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2CA2C-14AD-445A-AE8C-D2F7696CCC92}" type="doc">
      <dgm:prSet loTypeId="urn:microsoft.com/office/officeart/2005/8/layout/list1" loCatId="list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DBCB5F-CA4E-4DED-B0B3-66F3094A1B13}">
      <dgm:prSet phldrT="[Текст]" custT="1"/>
      <dgm:spPr/>
      <dgm:t>
        <a:bodyPr/>
        <a:lstStyle/>
        <a:p>
          <a:r>
            <a:rPr lang="ru-RU" sz="3300" b="1" dirty="0" smtClean="0"/>
            <a:t>Государственный флаг</a:t>
          </a:r>
          <a:endParaRPr lang="ru-RU" sz="3300" b="1" dirty="0"/>
        </a:p>
      </dgm:t>
    </dgm:pt>
    <dgm:pt modelId="{367ECB61-55BC-4301-B359-2BFFAE7A2491}" type="parTrans" cxnId="{234128A5-DF8F-42FC-92CC-3FDE6EBF9F12}">
      <dgm:prSet/>
      <dgm:spPr/>
      <dgm:t>
        <a:bodyPr/>
        <a:lstStyle/>
        <a:p>
          <a:endParaRPr lang="ru-RU"/>
        </a:p>
      </dgm:t>
    </dgm:pt>
    <dgm:pt modelId="{6F721559-2894-4742-8920-39D9F782E7A1}" type="sibTrans" cxnId="{234128A5-DF8F-42FC-92CC-3FDE6EBF9F12}">
      <dgm:prSet/>
      <dgm:spPr/>
      <dgm:t>
        <a:bodyPr/>
        <a:lstStyle/>
        <a:p>
          <a:endParaRPr lang="ru-RU"/>
        </a:p>
      </dgm:t>
    </dgm:pt>
    <dgm:pt modelId="{1FD501B2-6672-4ED7-BBC8-8E02355A563F}">
      <dgm:prSet phldrT="[Текст]" custT="1"/>
      <dgm:spPr/>
      <dgm:t>
        <a:bodyPr/>
        <a:lstStyle/>
        <a:p>
          <a:r>
            <a:rPr lang="ru-RU" sz="3300" b="1" dirty="0" smtClean="0"/>
            <a:t>Государственный герб </a:t>
          </a:r>
          <a:endParaRPr lang="ru-RU" sz="3300" b="1" dirty="0"/>
        </a:p>
      </dgm:t>
    </dgm:pt>
    <dgm:pt modelId="{21B0BFC6-D06C-4AA5-8160-3EFBA24F60F1}" type="parTrans" cxnId="{FCCA2F47-AE68-4867-AD14-BD3F2DF0B4F3}">
      <dgm:prSet/>
      <dgm:spPr/>
      <dgm:t>
        <a:bodyPr/>
        <a:lstStyle/>
        <a:p>
          <a:endParaRPr lang="ru-RU"/>
        </a:p>
      </dgm:t>
    </dgm:pt>
    <dgm:pt modelId="{B3CD5B69-F7BC-49CF-B9BB-AF7022A2A5E8}" type="sibTrans" cxnId="{FCCA2F47-AE68-4867-AD14-BD3F2DF0B4F3}">
      <dgm:prSet/>
      <dgm:spPr/>
      <dgm:t>
        <a:bodyPr/>
        <a:lstStyle/>
        <a:p>
          <a:endParaRPr lang="ru-RU"/>
        </a:p>
      </dgm:t>
    </dgm:pt>
    <dgm:pt modelId="{A1BA7FA7-3944-4D80-A8B0-013E539F181F}">
      <dgm:prSet phldrT="[Текст]" custT="1"/>
      <dgm:spPr/>
      <dgm:t>
        <a:bodyPr/>
        <a:lstStyle/>
        <a:p>
          <a:r>
            <a:rPr lang="ru-RU" sz="3300" b="1" dirty="0" smtClean="0"/>
            <a:t>Государственный гимн</a:t>
          </a:r>
          <a:endParaRPr lang="ru-RU" sz="3300" b="1" dirty="0"/>
        </a:p>
      </dgm:t>
    </dgm:pt>
    <dgm:pt modelId="{B3B16D25-AB33-4567-AC73-AB8968BCF047}" type="parTrans" cxnId="{97AD45C5-A261-4D74-8BB9-7B2F352A03DF}">
      <dgm:prSet/>
      <dgm:spPr/>
      <dgm:t>
        <a:bodyPr/>
        <a:lstStyle/>
        <a:p>
          <a:endParaRPr lang="ru-RU"/>
        </a:p>
      </dgm:t>
    </dgm:pt>
    <dgm:pt modelId="{79711ACD-0D07-4FC1-88CD-007235F0EF07}" type="sibTrans" cxnId="{97AD45C5-A261-4D74-8BB9-7B2F352A03DF}">
      <dgm:prSet/>
      <dgm:spPr/>
      <dgm:t>
        <a:bodyPr/>
        <a:lstStyle/>
        <a:p>
          <a:endParaRPr lang="ru-RU"/>
        </a:p>
      </dgm:t>
    </dgm:pt>
    <dgm:pt modelId="{3C0CF2AE-B1B2-4888-AD14-B60DD81F442B}" type="pres">
      <dgm:prSet presAssocID="{E5C2CA2C-14AD-445A-AE8C-D2F7696CCC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CA9C4-6776-4736-8C73-A98C80DB3E54}" type="pres">
      <dgm:prSet presAssocID="{E9DBCB5F-CA4E-4DED-B0B3-66F3094A1B13}" presName="parentLin" presStyleCnt="0"/>
      <dgm:spPr/>
    </dgm:pt>
    <dgm:pt modelId="{09737FDC-01C7-4D8E-99AA-68BA1283C7D3}" type="pres">
      <dgm:prSet presAssocID="{E9DBCB5F-CA4E-4DED-B0B3-66F3094A1B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810427-8A58-475E-A997-C92BEEB74170}" type="pres">
      <dgm:prSet presAssocID="{E9DBCB5F-CA4E-4DED-B0B3-66F3094A1B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4DC46-8CD0-4F9B-81EC-AFF7BBE35B36}" type="pres">
      <dgm:prSet presAssocID="{E9DBCB5F-CA4E-4DED-B0B3-66F3094A1B13}" presName="negativeSpace" presStyleCnt="0"/>
      <dgm:spPr/>
    </dgm:pt>
    <dgm:pt modelId="{E213D7C0-077D-45FF-95F0-7D1EBF8AC3FB}" type="pres">
      <dgm:prSet presAssocID="{E9DBCB5F-CA4E-4DED-B0B3-66F3094A1B13}" presName="childText" presStyleLbl="conFgAcc1" presStyleIdx="0" presStyleCnt="3">
        <dgm:presLayoutVars>
          <dgm:bulletEnabled val="1"/>
        </dgm:presLayoutVars>
      </dgm:prSet>
      <dgm:spPr/>
    </dgm:pt>
    <dgm:pt modelId="{F63513E1-8A50-46FC-A6C3-757327C10570}" type="pres">
      <dgm:prSet presAssocID="{6F721559-2894-4742-8920-39D9F782E7A1}" presName="spaceBetweenRectangles" presStyleCnt="0"/>
      <dgm:spPr/>
    </dgm:pt>
    <dgm:pt modelId="{5022AB92-BACB-4E08-9837-BB0F5CB13CD8}" type="pres">
      <dgm:prSet presAssocID="{1FD501B2-6672-4ED7-BBC8-8E02355A563F}" presName="parentLin" presStyleCnt="0"/>
      <dgm:spPr/>
    </dgm:pt>
    <dgm:pt modelId="{7162FA93-2388-46BE-B65A-C7183562E47C}" type="pres">
      <dgm:prSet presAssocID="{1FD501B2-6672-4ED7-BBC8-8E02355A56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218CFF-31BD-45DA-85E4-461C3331DEBA}" type="pres">
      <dgm:prSet presAssocID="{1FD501B2-6672-4ED7-BBC8-8E02355A56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F71DE-F1D2-417B-980E-6DF84E3ED8E9}" type="pres">
      <dgm:prSet presAssocID="{1FD501B2-6672-4ED7-BBC8-8E02355A563F}" presName="negativeSpace" presStyleCnt="0"/>
      <dgm:spPr/>
    </dgm:pt>
    <dgm:pt modelId="{40DDAB3F-7314-4DC0-8166-E8226ECE7C00}" type="pres">
      <dgm:prSet presAssocID="{1FD501B2-6672-4ED7-BBC8-8E02355A563F}" presName="childText" presStyleLbl="conFgAcc1" presStyleIdx="1" presStyleCnt="3">
        <dgm:presLayoutVars>
          <dgm:bulletEnabled val="1"/>
        </dgm:presLayoutVars>
      </dgm:prSet>
      <dgm:spPr/>
    </dgm:pt>
    <dgm:pt modelId="{86E6DFC0-03D7-411A-B868-AB0989EEB12F}" type="pres">
      <dgm:prSet presAssocID="{B3CD5B69-F7BC-49CF-B9BB-AF7022A2A5E8}" presName="spaceBetweenRectangles" presStyleCnt="0"/>
      <dgm:spPr/>
    </dgm:pt>
    <dgm:pt modelId="{1CF8EE0F-699B-4562-B27F-FF2883E37F7D}" type="pres">
      <dgm:prSet presAssocID="{A1BA7FA7-3944-4D80-A8B0-013E539F181F}" presName="parentLin" presStyleCnt="0"/>
      <dgm:spPr/>
    </dgm:pt>
    <dgm:pt modelId="{95ED7597-077E-4580-802C-E99115CBAEFE}" type="pres">
      <dgm:prSet presAssocID="{A1BA7FA7-3944-4D80-A8B0-013E539F181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E7C9327-38C3-4D67-85E5-DDE301F5DD57}" type="pres">
      <dgm:prSet presAssocID="{A1BA7FA7-3944-4D80-A8B0-013E539F18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8B4E3-C05E-49B6-82BC-3EEFD30ABCC9}" type="pres">
      <dgm:prSet presAssocID="{A1BA7FA7-3944-4D80-A8B0-013E539F181F}" presName="negativeSpace" presStyleCnt="0"/>
      <dgm:spPr/>
    </dgm:pt>
    <dgm:pt modelId="{C1C60BA0-3FA3-4945-8EB9-E4669DB4E61D}" type="pres">
      <dgm:prSet presAssocID="{A1BA7FA7-3944-4D80-A8B0-013E539F18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0C7168-1295-47BC-A0EC-0E81553B04A5}" type="presOf" srcId="{E9DBCB5F-CA4E-4DED-B0B3-66F3094A1B13}" destId="{1F810427-8A58-475E-A997-C92BEEB74170}" srcOrd="1" destOrd="0" presId="urn:microsoft.com/office/officeart/2005/8/layout/list1"/>
    <dgm:cxn modelId="{0ED088F7-96FE-4A45-AB93-97D4404FFE88}" type="presOf" srcId="{E9DBCB5F-CA4E-4DED-B0B3-66F3094A1B13}" destId="{09737FDC-01C7-4D8E-99AA-68BA1283C7D3}" srcOrd="0" destOrd="0" presId="urn:microsoft.com/office/officeart/2005/8/layout/list1"/>
    <dgm:cxn modelId="{97AD45C5-A261-4D74-8BB9-7B2F352A03DF}" srcId="{E5C2CA2C-14AD-445A-AE8C-D2F7696CCC92}" destId="{A1BA7FA7-3944-4D80-A8B0-013E539F181F}" srcOrd="2" destOrd="0" parTransId="{B3B16D25-AB33-4567-AC73-AB8968BCF047}" sibTransId="{79711ACD-0D07-4FC1-88CD-007235F0EF07}"/>
    <dgm:cxn modelId="{FCCA2F47-AE68-4867-AD14-BD3F2DF0B4F3}" srcId="{E5C2CA2C-14AD-445A-AE8C-D2F7696CCC92}" destId="{1FD501B2-6672-4ED7-BBC8-8E02355A563F}" srcOrd="1" destOrd="0" parTransId="{21B0BFC6-D06C-4AA5-8160-3EFBA24F60F1}" sibTransId="{B3CD5B69-F7BC-49CF-B9BB-AF7022A2A5E8}"/>
    <dgm:cxn modelId="{8311319A-F96F-4E78-8F2E-6F7CE42DDF97}" type="presOf" srcId="{E5C2CA2C-14AD-445A-AE8C-D2F7696CCC92}" destId="{3C0CF2AE-B1B2-4888-AD14-B60DD81F442B}" srcOrd="0" destOrd="0" presId="urn:microsoft.com/office/officeart/2005/8/layout/list1"/>
    <dgm:cxn modelId="{234128A5-DF8F-42FC-92CC-3FDE6EBF9F12}" srcId="{E5C2CA2C-14AD-445A-AE8C-D2F7696CCC92}" destId="{E9DBCB5F-CA4E-4DED-B0B3-66F3094A1B13}" srcOrd="0" destOrd="0" parTransId="{367ECB61-55BC-4301-B359-2BFFAE7A2491}" sibTransId="{6F721559-2894-4742-8920-39D9F782E7A1}"/>
    <dgm:cxn modelId="{79E4646B-0757-48A6-801B-9D592B847C7E}" type="presOf" srcId="{A1BA7FA7-3944-4D80-A8B0-013E539F181F}" destId="{5E7C9327-38C3-4D67-85E5-DDE301F5DD57}" srcOrd="1" destOrd="0" presId="urn:microsoft.com/office/officeart/2005/8/layout/list1"/>
    <dgm:cxn modelId="{A979BAC3-72A6-4F21-B420-476C6F61FFA9}" type="presOf" srcId="{1FD501B2-6672-4ED7-BBC8-8E02355A563F}" destId="{7162FA93-2388-46BE-B65A-C7183562E47C}" srcOrd="0" destOrd="0" presId="urn:microsoft.com/office/officeart/2005/8/layout/list1"/>
    <dgm:cxn modelId="{64F7FC8A-A3EA-4420-9BC0-6C7DC1F089F0}" type="presOf" srcId="{1FD501B2-6672-4ED7-BBC8-8E02355A563F}" destId="{29218CFF-31BD-45DA-85E4-461C3331DEBA}" srcOrd="1" destOrd="0" presId="urn:microsoft.com/office/officeart/2005/8/layout/list1"/>
    <dgm:cxn modelId="{FD1D818F-A413-4588-AED4-2431339EBA80}" type="presOf" srcId="{A1BA7FA7-3944-4D80-A8B0-013E539F181F}" destId="{95ED7597-077E-4580-802C-E99115CBAEFE}" srcOrd="0" destOrd="0" presId="urn:microsoft.com/office/officeart/2005/8/layout/list1"/>
    <dgm:cxn modelId="{4C27B13F-467A-4CE9-9974-DEC147410A9C}" type="presParOf" srcId="{3C0CF2AE-B1B2-4888-AD14-B60DD81F442B}" destId="{DE9CA9C4-6776-4736-8C73-A98C80DB3E54}" srcOrd="0" destOrd="0" presId="urn:microsoft.com/office/officeart/2005/8/layout/list1"/>
    <dgm:cxn modelId="{10A339B6-1E74-46DA-B7F3-4F09254AFFE8}" type="presParOf" srcId="{DE9CA9C4-6776-4736-8C73-A98C80DB3E54}" destId="{09737FDC-01C7-4D8E-99AA-68BA1283C7D3}" srcOrd="0" destOrd="0" presId="urn:microsoft.com/office/officeart/2005/8/layout/list1"/>
    <dgm:cxn modelId="{4639B39A-5F2E-4690-A798-6F4DC15C6FEB}" type="presParOf" srcId="{DE9CA9C4-6776-4736-8C73-A98C80DB3E54}" destId="{1F810427-8A58-475E-A997-C92BEEB74170}" srcOrd="1" destOrd="0" presId="urn:microsoft.com/office/officeart/2005/8/layout/list1"/>
    <dgm:cxn modelId="{3670473A-5DB9-4A53-8218-7DC15111C798}" type="presParOf" srcId="{3C0CF2AE-B1B2-4888-AD14-B60DD81F442B}" destId="{2214DC46-8CD0-4F9B-81EC-AFF7BBE35B36}" srcOrd="1" destOrd="0" presId="urn:microsoft.com/office/officeart/2005/8/layout/list1"/>
    <dgm:cxn modelId="{EAD34D84-21B3-454B-A7D9-031BF276A3B8}" type="presParOf" srcId="{3C0CF2AE-B1B2-4888-AD14-B60DD81F442B}" destId="{E213D7C0-077D-45FF-95F0-7D1EBF8AC3FB}" srcOrd="2" destOrd="0" presId="urn:microsoft.com/office/officeart/2005/8/layout/list1"/>
    <dgm:cxn modelId="{A52C5033-896A-4C81-8705-4289B5D708F9}" type="presParOf" srcId="{3C0CF2AE-B1B2-4888-AD14-B60DD81F442B}" destId="{F63513E1-8A50-46FC-A6C3-757327C10570}" srcOrd="3" destOrd="0" presId="urn:microsoft.com/office/officeart/2005/8/layout/list1"/>
    <dgm:cxn modelId="{F593D592-CF87-4AC8-9CC7-BD3BE779188C}" type="presParOf" srcId="{3C0CF2AE-B1B2-4888-AD14-B60DD81F442B}" destId="{5022AB92-BACB-4E08-9837-BB0F5CB13CD8}" srcOrd="4" destOrd="0" presId="urn:microsoft.com/office/officeart/2005/8/layout/list1"/>
    <dgm:cxn modelId="{DE8A0E37-C5D8-4D24-B26F-583D6622E8F5}" type="presParOf" srcId="{5022AB92-BACB-4E08-9837-BB0F5CB13CD8}" destId="{7162FA93-2388-46BE-B65A-C7183562E47C}" srcOrd="0" destOrd="0" presId="urn:microsoft.com/office/officeart/2005/8/layout/list1"/>
    <dgm:cxn modelId="{153FA2E8-C637-41D0-9193-94D3BB7ED365}" type="presParOf" srcId="{5022AB92-BACB-4E08-9837-BB0F5CB13CD8}" destId="{29218CFF-31BD-45DA-85E4-461C3331DEBA}" srcOrd="1" destOrd="0" presId="urn:microsoft.com/office/officeart/2005/8/layout/list1"/>
    <dgm:cxn modelId="{13D0AB90-635E-4A5D-BCFF-B968E7B7C958}" type="presParOf" srcId="{3C0CF2AE-B1B2-4888-AD14-B60DD81F442B}" destId="{D34F71DE-F1D2-417B-980E-6DF84E3ED8E9}" srcOrd="5" destOrd="0" presId="urn:microsoft.com/office/officeart/2005/8/layout/list1"/>
    <dgm:cxn modelId="{2D89EA21-F270-456C-9844-31913A23FDCF}" type="presParOf" srcId="{3C0CF2AE-B1B2-4888-AD14-B60DD81F442B}" destId="{40DDAB3F-7314-4DC0-8166-E8226ECE7C00}" srcOrd="6" destOrd="0" presId="urn:microsoft.com/office/officeart/2005/8/layout/list1"/>
    <dgm:cxn modelId="{E6BB8C85-2D82-4EE7-93DD-C8A567009A85}" type="presParOf" srcId="{3C0CF2AE-B1B2-4888-AD14-B60DD81F442B}" destId="{86E6DFC0-03D7-411A-B868-AB0989EEB12F}" srcOrd="7" destOrd="0" presId="urn:microsoft.com/office/officeart/2005/8/layout/list1"/>
    <dgm:cxn modelId="{5BF4CC82-596E-4148-8DE4-F4E0BE54D2A5}" type="presParOf" srcId="{3C0CF2AE-B1B2-4888-AD14-B60DD81F442B}" destId="{1CF8EE0F-699B-4562-B27F-FF2883E37F7D}" srcOrd="8" destOrd="0" presId="urn:microsoft.com/office/officeart/2005/8/layout/list1"/>
    <dgm:cxn modelId="{E8A39BE5-3E34-4E4B-B644-B550BC839C2D}" type="presParOf" srcId="{1CF8EE0F-699B-4562-B27F-FF2883E37F7D}" destId="{95ED7597-077E-4580-802C-E99115CBAEFE}" srcOrd="0" destOrd="0" presId="urn:microsoft.com/office/officeart/2005/8/layout/list1"/>
    <dgm:cxn modelId="{F4DD563A-871C-457A-ABFA-CCDABF98ED84}" type="presParOf" srcId="{1CF8EE0F-699B-4562-B27F-FF2883E37F7D}" destId="{5E7C9327-38C3-4D67-85E5-DDE301F5DD57}" srcOrd="1" destOrd="0" presId="urn:microsoft.com/office/officeart/2005/8/layout/list1"/>
    <dgm:cxn modelId="{1207DE15-95A7-4153-90B1-05E0BA1D5420}" type="presParOf" srcId="{3C0CF2AE-B1B2-4888-AD14-B60DD81F442B}" destId="{0E08B4E3-C05E-49B6-82BC-3EEFD30ABCC9}" srcOrd="9" destOrd="0" presId="urn:microsoft.com/office/officeart/2005/8/layout/list1"/>
    <dgm:cxn modelId="{43BB3BAA-60E6-44A1-A08F-3F0FE72F610A}" type="presParOf" srcId="{3C0CF2AE-B1B2-4888-AD14-B60DD81F442B}" destId="{C1C60BA0-3FA3-4945-8EB9-E4669DB4E6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3A05F-EC17-418D-BF69-634C410C4A36}" type="doc">
      <dgm:prSet loTypeId="urn:microsoft.com/office/officeart/2005/8/layout/hierarchy3" loCatId="list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A099671-E622-4926-AEC3-1511EC670095}">
      <dgm:prSet phldrT="[Текст]" custT="1"/>
      <dgm:spPr/>
      <dgm:t>
        <a:bodyPr/>
        <a:lstStyle/>
        <a:p>
          <a:r>
            <a:rPr lang="ru-RU" sz="4000" b="1" dirty="0" smtClean="0"/>
            <a:t>СИМВОЛИКА</a:t>
          </a:r>
          <a:endParaRPr lang="ru-RU" sz="4000" b="1" dirty="0"/>
        </a:p>
      </dgm:t>
    </dgm:pt>
    <dgm:pt modelId="{A5FF425E-03A7-4970-8F84-94FEF2C8A01F}" type="parTrans" cxnId="{5C70627F-6DA4-4CEB-8A41-BD2E9DA233CC}">
      <dgm:prSet/>
      <dgm:spPr/>
      <dgm:t>
        <a:bodyPr/>
        <a:lstStyle/>
        <a:p>
          <a:endParaRPr lang="ru-RU"/>
        </a:p>
      </dgm:t>
    </dgm:pt>
    <dgm:pt modelId="{E334E680-CC1F-43CE-806F-F04837E74BF8}" type="sibTrans" cxnId="{5C70627F-6DA4-4CEB-8A41-BD2E9DA233CC}">
      <dgm:prSet/>
      <dgm:spPr/>
      <dgm:t>
        <a:bodyPr/>
        <a:lstStyle/>
        <a:p>
          <a:endParaRPr lang="ru-RU"/>
        </a:p>
      </dgm:t>
    </dgm:pt>
    <dgm:pt modelId="{7B3D05E0-2229-4530-A0BC-4DA691E60055}">
      <dgm:prSet phldrT="[Текст]" custT="1"/>
      <dgm:spPr/>
      <dgm:t>
        <a:bodyPr/>
        <a:lstStyle/>
        <a:p>
          <a:r>
            <a:rPr lang="ru-RU" sz="2000" dirty="0" smtClean="0">
              <a:latin typeface="Arial"/>
            </a:rPr>
            <a:t>совокупность </a:t>
          </a:r>
          <a:r>
            <a:rPr lang="ru-RU" sz="2000" b="1" dirty="0" smtClean="0">
              <a:latin typeface="Arial"/>
            </a:rPr>
            <a:t>символов</a:t>
          </a:r>
          <a:r>
            <a:rPr lang="ru-RU" sz="2000" dirty="0" smtClean="0">
              <a:latin typeface="Arial"/>
            </a:rPr>
            <a:t>, используемых той или иной группой лиц, организацией, общественным или политическим образованием, государством</a:t>
          </a:r>
          <a:endParaRPr lang="ru-RU" sz="2000" dirty="0"/>
        </a:p>
      </dgm:t>
    </dgm:pt>
    <dgm:pt modelId="{E2C4BA2B-3203-4129-8962-1737258CD63A}" type="parTrans" cxnId="{BE6BE329-18B5-4B1E-A93B-930AA16C8DF0}">
      <dgm:prSet/>
      <dgm:spPr/>
      <dgm:t>
        <a:bodyPr/>
        <a:lstStyle/>
        <a:p>
          <a:endParaRPr lang="ru-RU"/>
        </a:p>
      </dgm:t>
    </dgm:pt>
    <dgm:pt modelId="{9B40987E-5194-4470-9FAA-752E2F06D9A5}" type="sibTrans" cxnId="{BE6BE329-18B5-4B1E-A93B-930AA16C8DF0}">
      <dgm:prSet/>
      <dgm:spPr/>
      <dgm:t>
        <a:bodyPr/>
        <a:lstStyle/>
        <a:p>
          <a:endParaRPr lang="ru-RU"/>
        </a:p>
      </dgm:t>
    </dgm:pt>
    <dgm:pt modelId="{BB77578E-0367-46E1-B50E-ED89FC31FF9A}">
      <dgm:prSet phldrT="[Текст]" custT="1"/>
      <dgm:spPr/>
      <dgm:t>
        <a:bodyPr/>
        <a:lstStyle/>
        <a:p>
          <a:r>
            <a:rPr lang="ru-RU" sz="4000" b="1" dirty="0" smtClean="0"/>
            <a:t>СИМВОЛ</a:t>
          </a:r>
          <a:endParaRPr lang="ru-RU" sz="4000" b="1" dirty="0"/>
        </a:p>
      </dgm:t>
    </dgm:pt>
    <dgm:pt modelId="{A7585A87-76FA-46AA-8646-B8992DF67A1E}" type="parTrans" cxnId="{456674BA-42FB-4883-80E9-832DD29D82E7}">
      <dgm:prSet/>
      <dgm:spPr/>
      <dgm:t>
        <a:bodyPr/>
        <a:lstStyle/>
        <a:p>
          <a:endParaRPr lang="ru-RU"/>
        </a:p>
      </dgm:t>
    </dgm:pt>
    <dgm:pt modelId="{1D3E9972-0DF7-417C-AA29-2ACB2D8C9801}" type="sibTrans" cxnId="{456674BA-42FB-4883-80E9-832DD29D82E7}">
      <dgm:prSet/>
      <dgm:spPr/>
      <dgm:t>
        <a:bodyPr/>
        <a:lstStyle/>
        <a:p>
          <a:endParaRPr lang="ru-RU"/>
        </a:p>
      </dgm:t>
    </dgm:pt>
    <dgm:pt modelId="{DFC7FB1E-8629-4529-B620-5E4B1A39272C}">
      <dgm:prSet phldrT="[Текст]" custT="1"/>
      <dgm:spPr/>
      <dgm:t>
        <a:bodyPr/>
        <a:lstStyle/>
        <a:p>
          <a:r>
            <a:rPr lang="ru-RU" sz="2000" smtClean="0">
              <a:latin typeface="Arial"/>
            </a:rPr>
            <a:t>знак, изображение какого-нибудь предмета или животного, для обозначения качества объекта; условный знак каких-либо понятий, идей, явлений</a:t>
          </a:r>
          <a:endParaRPr lang="ru-RU" sz="2000" dirty="0"/>
        </a:p>
      </dgm:t>
    </dgm:pt>
    <dgm:pt modelId="{9A8A87CC-4A04-4882-BC25-20B5D74CC55E}" type="parTrans" cxnId="{4A666E4F-1648-4FC7-8400-96D03ECC17DF}">
      <dgm:prSet/>
      <dgm:spPr/>
      <dgm:t>
        <a:bodyPr/>
        <a:lstStyle/>
        <a:p>
          <a:endParaRPr lang="ru-RU"/>
        </a:p>
      </dgm:t>
    </dgm:pt>
    <dgm:pt modelId="{0CC79872-7BE5-4EA3-AD9F-9F4D71E0D7C5}" type="sibTrans" cxnId="{4A666E4F-1648-4FC7-8400-96D03ECC17DF}">
      <dgm:prSet/>
      <dgm:spPr/>
      <dgm:t>
        <a:bodyPr/>
        <a:lstStyle/>
        <a:p>
          <a:endParaRPr lang="ru-RU"/>
        </a:p>
      </dgm:t>
    </dgm:pt>
    <dgm:pt modelId="{0D5E0969-C5DF-41F2-A61F-CB852406E0EB}" type="pres">
      <dgm:prSet presAssocID="{5423A05F-EC17-418D-BF69-634C410C4A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9B84C2-CDF9-4055-B265-AA37C75B69B5}" type="pres">
      <dgm:prSet presAssocID="{0A099671-E622-4926-AEC3-1511EC670095}" presName="root" presStyleCnt="0"/>
      <dgm:spPr/>
    </dgm:pt>
    <dgm:pt modelId="{8F4B0515-8DE4-447D-8BAF-ADF3DA08BC7A}" type="pres">
      <dgm:prSet presAssocID="{0A099671-E622-4926-AEC3-1511EC670095}" presName="rootComposite" presStyleCnt="0"/>
      <dgm:spPr/>
    </dgm:pt>
    <dgm:pt modelId="{AA1700D0-775C-4480-8D6E-210A9F110CD0}" type="pres">
      <dgm:prSet presAssocID="{0A099671-E622-4926-AEC3-1511EC670095}" presName="rootText" presStyleLbl="node1" presStyleIdx="0" presStyleCnt="2"/>
      <dgm:spPr/>
      <dgm:t>
        <a:bodyPr/>
        <a:lstStyle/>
        <a:p>
          <a:endParaRPr lang="ru-RU"/>
        </a:p>
      </dgm:t>
    </dgm:pt>
    <dgm:pt modelId="{4C20B0B8-8351-4191-84BD-41806E34FB1D}" type="pres">
      <dgm:prSet presAssocID="{0A099671-E622-4926-AEC3-1511EC670095}" presName="rootConnector" presStyleLbl="node1" presStyleIdx="0" presStyleCnt="2"/>
      <dgm:spPr/>
      <dgm:t>
        <a:bodyPr/>
        <a:lstStyle/>
        <a:p>
          <a:endParaRPr lang="ru-RU"/>
        </a:p>
      </dgm:t>
    </dgm:pt>
    <dgm:pt modelId="{F444596E-8AA3-4FAD-ACBD-5B3F53DEF7D4}" type="pres">
      <dgm:prSet presAssocID="{0A099671-E622-4926-AEC3-1511EC670095}" presName="childShape" presStyleCnt="0"/>
      <dgm:spPr/>
    </dgm:pt>
    <dgm:pt modelId="{1FC2B00C-3FE8-49DE-86D3-82FA00E16D8A}" type="pres">
      <dgm:prSet presAssocID="{E2C4BA2B-3203-4129-8962-1737258CD63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92D747A-19A9-4C8A-93D6-617CBF23F540}" type="pres">
      <dgm:prSet presAssocID="{7B3D05E0-2229-4530-A0BC-4DA691E60055}" presName="childText" presStyleLbl="bgAcc1" presStyleIdx="0" presStyleCnt="2" custScaleX="108407" custScaleY="132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4C12F-DBC0-4D63-8507-05C090717291}" type="pres">
      <dgm:prSet presAssocID="{BB77578E-0367-46E1-B50E-ED89FC31FF9A}" presName="root" presStyleCnt="0"/>
      <dgm:spPr/>
    </dgm:pt>
    <dgm:pt modelId="{5D94BD66-8AFA-469B-BA14-9ED550B606D6}" type="pres">
      <dgm:prSet presAssocID="{BB77578E-0367-46E1-B50E-ED89FC31FF9A}" presName="rootComposite" presStyleCnt="0"/>
      <dgm:spPr/>
    </dgm:pt>
    <dgm:pt modelId="{101E9A33-12DD-4935-8337-BA09321E28AF}" type="pres">
      <dgm:prSet presAssocID="{BB77578E-0367-46E1-B50E-ED89FC31FF9A}" presName="rootText" presStyleLbl="node1" presStyleIdx="1" presStyleCnt="2"/>
      <dgm:spPr/>
      <dgm:t>
        <a:bodyPr/>
        <a:lstStyle/>
        <a:p>
          <a:endParaRPr lang="ru-RU"/>
        </a:p>
      </dgm:t>
    </dgm:pt>
    <dgm:pt modelId="{29A3FC74-7400-4A16-A198-FFC1601DCCF4}" type="pres">
      <dgm:prSet presAssocID="{BB77578E-0367-46E1-B50E-ED89FC31FF9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64B3445-E233-45A4-8B08-54FD15998891}" type="pres">
      <dgm:prSet presAssocID="{BB77578E-0367-46E1-B50E-ED89FC31FF9A}" presName="childShape" presStyleCnt="0"/>
      <dgm:spPr/>
    </dgm:pt>
    <dgm:pt modelId="{04EBF2F7-5329-4080-B59B-156E0FD11B0B}" type="pres">
      <dgm:prSet presAssocID="{9A8A87CC-4A04-4882-BC25-20B5D74CC55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2D66CC7-63FA-4C46-A202-3301931AA8E9}" type="pres">
      <dgm:prSet presAssocID="{DFC7FB1E-8629-4529-B620-5E4B1A39272C}" presName="childText" presStyleLbl="bgAcc1" presStyleIdx="1" presStyleCnt="2" custScaleY="13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6BE329-18B5-4B1E-A93B-930AA16C8DF0}" srcId="{0A099671-E622-4926-AEC3-1511EC670095}" destId="{7B3D05E0-2229-4530-A0BC-4DA691E60055}" srcOrd="0" destOrd="0" parTransId="{E2C4BA2B-3203-4129-8962-1737258CD63A}" sibTransId="{9B40987E-5194-4470-9FAA-752E2F06D9A5}"/>
    <dgm:cxn modelId="{C028E5A1-4385-48C3-968A-FB801947A62D}" type="presOf" srcId="{BB77578E-0367-46E1-B50E-ED89FC31FF9A}" destId="{29A3FC74-7400-4A16-A198-FFC1601DCCF4}" srcOrd="1" destOrd="0" presId="urn:microsoft.com/office/officeart/2005/8/layout/hierarchy3"/>
    <dgm:cxn modelId="{BD6CE734-4211-4F02-874B-67A4F8C3D06B}" type="presOf" srcId="{0A099671-E622-4926-AEC3-1511EC670095}" destId="{4C20B0B8-8351-4191-84BD-41806E34FB1D}" srcOrd="1" destOrd="0" presId="urn:microsoft.com/office/officeart/2005/8/layout/hierarchy3"/>
    <dgm:cxn modelId="{CB3CF480-74DA-4DB4-99CA-4CD6DBF03B02}" type="presOf" srcId="{E2C4BA2B-3203-4129-8962-1737258CD63A}" destId="{1FC2B00C-3FE8-49DE-86D3-82FA00E16D8A}" srcOrd="0" destOrd="0" presId="urn:microsoft.com/office/officeart/2005/8/layout/hierarchy3"/>
    <dgm:cxn modelId="{4A666E4F-1648-4FC7-8400-96D03ECC17DF}" srcId="{BB77578E-0367-46E1-B50E-ED89FC31FF9A}" destId="{DFC7FB1E-8629-4529-B620-5E4B1A39272C}" srcOrd="0" destOrd="0" parTransId="{9A8A87CC-4A04-4882-BC25-20B5D74CC55E}" sibTransId="{0CC79872-7BE5-4EA3-AD9F-9F4D71E0D7C5}"/>
    <dgm:cxn modelId="{9DD54023-77F3-4B36-9228-08A64BD3A0B8}" type="presOf" srcId="{5423A05F-EC17-418D-BF69-634C410C4A36}" destId="{0D5E0969-C5DF-41F2-A61F-CB852406E0EB}" srcOrd="0" destOrd="0" presId="urn:microsoft.com/office/officeart/2005/8/layout/hierarchy3"/>
    <dgm:cxn modelId="{6F1E99BF-0B03-46E0-96B0-4C9AECCCD58A}" type="presOf" srcId="{7B3D05E0-2229-4530-A0BC-4DA691E60055}" destId="{292D747A-19A9-4C8A-93D6-617CBF23F540}" srcOrd="0" destOrd="0" presId="urn:microsoft.com/office/officeart/2005/8/layout/hierarchy3"/>
    <dgm:cxn modelId="{F013A5DC-0B9C-4EE7-AB76-6C69C33EDB26}" type="presOf" srcId="{9A8A87CC-4A04-4882-BC25-20B5D74CC55E}" destId="{04EBF2F7-5329-4080-B59B-156E0FD11B0B}" srcOrd="0" destOrd="0" presId="urn:microsoft.com/office/officeart/2005/8/layout/hierarchy3"/>
    <dgm:cxn modelId="{991E8B74-F129-4E3F-8E9B-B1F85F2792C5}" type="presOf" srcId="{0A099671-E622-4926-AEC3-1511EC670095}" destId="{AA1700D0-775C-4480-8D6E-210A9F110CD0}" srcOrd="0" destOrd="0" presId="urn:microsoft.com/office/officeart/2005/8/layout/hierarchy3"/>
    <dgm:cxn modelId="{456674BA-42FB-4883-80E9-832DD29D82E7}" srcId="{5423A05F-EC17-418D-BF69-634C410C4A36}" destId="{BB77578E-0367-46E1-B50E-ED89FC31FF9A}" srcOrd="1" destOrd="0" parTransId="{A7585A87-76FA-46AA-8646-B8992DF67A1E}" sibTransId="{1D3E9972-0DF7-417C-AA29-2ACB2D8C9801}"/>
    <dgm:cxn modelId="{5C70627F-6DA4-4CEB-8A41-BD2E9DA233CC}" srcId="{5423A05F-EC17-418D-BF69-634C410C4A36}" destId="{0A099671-E622-4926-AEC3-1511EC670095}" srcOrd="0" destOrd="0" parTransId="{A5FF425E-03A7-4970-8F84-94FEF2C8A01F}" sibTransId="{E334E680-CC1F-43CE-806F-F04837E74BF8}"/>
    <dgm:cxn modelId="{3FD97C88-F7D6-4857-8ACE-D272823ECAF5}" type="presOf" srcId="{DFC7FB1E-8629-4529-B620-5E4B1A39272C}" destId="{B2D66CC7-63FA-4C46-A202-3301931AA8E9}" srcOrd="0" destOrd="0" presId="urn:microsoft.com/office/officeart/2005/8/layout/hierarchy3"/>
    <dgm:cxn modelId="{F377E576-B74A-4A26-9348-6AF46903EADC}" type="presOf" srcId="{BB77578E-0367-46E1-B50E-ED89FC31FF9A}" destId="{101E9A33-12DD-4935-8337-BA09321E28AF}" srcOrd="0" destOrd="0" presId="urn:microsoft.com/office/officeart/2005/8/layout/hierarchy3"/>
    <dgm:cxn modelId="{F4F0E5A4-1427-4FC0-83DC-26CE7FBB9101}" type="presParOf" srcId="{0D5E0969-C5DF-41F2-A61F-CB852406E0EB}" destId="{C49B84C2-CDF9-4055-B265-AA37C75B69B5}" srcOrd="0" destOrd="0" presId="urn:microsoft.com/office/officeart/2005/8/layout/hierarchy3"/>
    <dgm:cxn modelId="{62654F10-3CA4-4DD6-9A5A-A2BE5A6A51F3}" type="presParOf" srcId="{C49B84C2-CDF9-4055-B265-AA37C75B69B5}" destId="{8F4B0515-8DE4-447D-8BAF-ADF3DA08BC7A}" srcOrd="0" destOrd="0" presId="urn:microsoft.com/office/officeart/2005/8/layout/hierarchy3"/>
    <dgm:cxn modelId="{95259674-ED5F-4D2B-9661-1B3A83D71FA0}" type="presParOf" srcId="{8F4B0515-8DE4-447D-8BAF-ADF3DA08BC7A}" destId="{AA1700D0-775C-4480-8D6E-210A9F110CD0}" srcOrd="0" destOrd="0" presId="urn:microsoft.com/office/officeart/2005/8/layout/hierarchy3"/>
    <dgm:cxn modelId="{6DBFE7C5-D287-4699-8D37-394FD7138423}" type="presParOf" srcId="{8F4B0515-8DE4-447D-8BAF-ADF3DA08BC7A}" destId="{4C20B0B8-8351-4191-84BD-41806E34FB1D}" srcOrd="1" destOrd="0" presId="urn:microsoft.com/office/officeart/2005/8/layout/hierarchy3"/>
    <dgm:cxn modelId="{65478014-7B3A-4AA6-B397-9FCDBC11C838}" type="presParOf" srcId="{C49B84C2-CDF9-4055-B265-AA37C75B69B5}" destId="{F444596E-8AA3-4FAD-ACBD-5B3F53DEF7D4}" srcOrd="1" destOrd="0" presId="urn:microsoft.com/office/officeart/2005/8/layout/hierarchy3"/>
    <dgm:cxn modelId="{CB7380A0-6431-480F-A323-5B14DA350407}" type="presParOf" srcId="{F444596E-8AA3-4FAD-ACBD-5B3F53DEF7D4}" destId="{1FC2B00C-3FE8-49DE-86D3-82FA00E16D8A}" srcOrd="0" destOrd="0" presId="urn:microsoft.com/office/officeart/2005/8/layout/hierarchy3"/>
    <dgm:cxn modelId="{CEECCF52-69AE-4B24-9F1B-7710423CD71E}" type="presParOf" srcId="{F444596E-8AA3-4FAD-ACBD-5B3F53DEF7D4}" destId="{292D747A-19A9-4C8A-93D6-617CBF23F540}" srcOrd="1" destOrd="0" presId="urn:microsoft.com/office/officeart/2005/8/layout/hierarchy3"/>
    <dgm:cxn modelId="{3390B48C-4023-42AF-8E24-DFDDE9B121E8}" type="presParOf" srcId="{0D5E0969-C5DF-41F2-A61F-CB852406E0EB}" destId="{2164C12F-DBC0-4D63-8507-05C090717291}" srcOrd="1" destOrd="0" presId="urn:microsoft.com/office/officeart/2005/8/layout/hierarchy3"/>
    <dgm:cxn modelId="{16AE9658-EF37-48AA-A6BD-510614C12DA2}" type="presParOf" srcId="{2164C12F-DBC0-4D63-8507-05C090717291}" destId="{5D94BD66-8AFA-469B-BA14-9ED550B606D6}" srcOrd="0" destOrd="0" presId="urn:microsoft.com/office/officeart/2005/8/layout/hierarchy3"/>
    <dgm:cxn modelId="{644892B8-07B7-4E5F-8D4E-6AC457BF1B1A}" type="presParOf" srcId="{5D94BD66-8AFA-469B-BA14-9ED550B606D6}" destId="{101E9A33-12DD-4935-8337-BA09321E28AF}" srcOrd="0" destOrd="0" presId="urn:microsoft.com/office/officeart/2005/8/layout/hierarchy3"/>
    <dgm:cxn modelId="{B8317E4A-4A6E-4F7F-AA30-F329B354BDD1}" type="presParOf" srcId="{5D94BD66-8AFA-469B-BA14-9ED550B606D6}" destId="{29A3FC74-7400-4A16-A198-FFC1601DCCF4}" srcOrd="1" destOrd="0" presId="urn:microsoft.com/office/officeart/2005/8/layout/hierarchy3"/>
    <dgm:cxn modelId="{82AF28B1-966E-4DDE-9009-279310E57588}" type="presParOf" srcId="{2164C12F-DBC0-4D63-8507-05C090717291}" destId="{E64B3445-E233-45A4-8B08-54FD15998891}" srcOrd="1" destOrd="0" presId="urn:microsoft.com/office/officeart/2005/8/layout/hierarchy3"/>
    <dgm:cxn modelId="{3FD10F56-DE16-443B-BBDF-A846CC52B425}" type="presParOf" srcId="{E64B3445-E233-45A4-8B08-54FD15998891}" destId="{04EBF2F7-5329-4080-B59B-156E0FD11B0B}" srcOrd="0" destOrd="0" presId="urn:microsoft.com/office/officeart/2005/8/layout/hierarchy3"/>
    <dgm:cxn modelId="{5080F74C-2007-4DAC-9AB0-31201F9E3D92}" type="presParOf" srcId="{E64B3445-E233-45A4-8B08-54FD15998891}" destId="{B2D66CC7-63FA-4C46-A202-3301931AA8E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24045E-E09E-4887-96EC-1921D4E3BB6D}" type="doc">
      <dgm:prSet loTypeId="urn:microsoft.com/office/officeart/2008/layout/HexagonCluster" loCatId="picture" qsTypeId="urn:microsoft.com/office/officeart/2005/8/quickstyle/simple1#3" qsCatId="simple" csTypeId="urn:microsoft.com/office/officeart/2005/8/colors/accent1_2#1" csCatId="accent1" phldr="1"/>
      <dgm:spPr/>
    </dgm:pt>
    <dgm:pt modelId="{BCE9E1D0-84EF-448C-8EC3-D337B01E6A0D}">
      <dgm:prSet phldrT="[Текст]" custT="1"/>
      <dgm:spPr/>
      <dgm:t>
        <a:bodyPr/>
        <a:lstStyle/>
        <a:p>
          <a:r>
            <a:rPr lang="ru-RU" sz="2200" b="1" dirty="0" smtClean="0"/>
            <a:t>Бульба</a:t>
          </a:r>
          <a:endParaRPr lang="ru-RU" sz="2200" b="1" dirty="0"/>
        </a:p>
      </dgm:t>
    </dgm:pt>
    <dgm:pt modelId="{C0054CE2-5A47-4B51-9F3A-7145FB7974C1}" type="parTrans" cxnId="{EE292940-6114-4F59-9212-21CDE21E410A}">
      <dgm:prSet/>
      <dgm:spPr/>
      <dgm:t>
        <a:bodyPr/>
        <a:lstStyle/>
        <a:p>
          <a:endParaRPr lang="ru-RU"/>
        </a:p>
      </dgm:t>
    </dgm:pt>
    <dgm:pt modelId="{835B93EC-269D-4CAA-9C3D-3A356A17AE59}" type="sibTrans" cxnId="{EE292940-6114-4F59-9212-21CDE21E410A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9A24E36C-DA73-4626-BEC9-27C646EA82D9}">
      <dgm:prSet phldrT="[Текст]" custT="1"/>
      <dgm:spPr/>
      <dgm:t>
        <a:bodyPr/>
        <a:lstStyle/>
        <a:p>
          <a:r>
            <a:rPr lang="ru-RU" sz="2200" b="1" dirty="0" smtClean="0"/>
            <a:t>Рожь</a:t>
          </a:r>
          <a:endParaRPr lang="ru-RU" sz="2200" b="1" dirty="0"/>
        </a:p>
      </dgm:t>
    </dgm:pt>
    <dgm:pt modelId="{08B523AF-0A10-4550-AB37-B9CF0553601B}" type="parTrans" cxnId="{5921A9D5-FF7F-41FE-A6F0-8759730630EA}">
      <dgm:prSet/>
      <dgm:spPr/>
      <dgm:t>
        <a:bodyPr/>
        <a:lstStyle/>
        <a:p>
          <a:endParaRPr lang="ru-RU"/>
        </a:p>
      </dgm:t>
    </dgm:pt>
    <dgm:pt modelId="{9A752C53-22AB-4192-A49A-62597AA4418B}" type="sibTrans" cxnId="{5921A9D5-FF7F-41FE-A6F0-8759730630EA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057BF04F-9091-42D2-97CC-E752BC14AA2D}">
      <dgm:prSet phldrT="[Текст]" custT="1"/>
      <dgm:spPr/>
      <dgm:t>
        <a:bodyPr/>
        <a:lstStyle/>
        <a:p>
          <a:r>
            <a:rPr lang="ru-RU" sz="2200" b="1" dirty="0" smtClean="0"/>
            <a:t>Рысь </a:t>
          </a:r>
          <a:endParaRPr lang="ru-RU" sz="2200" b="1" dirty="0"/>
        </a:p>
      </dgm:t>
    </dgm:pt>
    <dgm:pt modelId="{EE87D701-22E8-4ED0-B601-793B90399CFC}" type="parTrans" cxnId="{7CAC9F49-F138-4EE8-81A2-5AA091F6D727}">
      <dgm:prSet/>
      <dgm:spPr/>
      <dgm:t>
        <a:bodyPr/>
        <a:lstStyle/>
        <a:p>
          <a:endParaRPr lang="ru-RU"/>
        </a:p>
      </dgm:t>
    </dgm:pt>
    <dgm:pt modelId="{424ABBAA-8EC8-4974-9822-4677E551C368}" type="sibTrans" cxnId="{7CAC9F49-F138-4EE8-81A2-5AA091F6D727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472BC0-554C-4B24-B7AC-2341A4626DCB}">
      <dgm:prSet phldrT="[Текст]" custT="1"/>
      <dgm:spPr/>
      <dgm:t>
        <a:bodyPr/>
        <a:lstStyle/>
        <a:p>
          <a:r>
            <a:rPr lang="ru-RU" sz="2100" b="1" dirty="0" smtClean="0"/>
            <a:t>Василек</a:t>
          </a:r>
        </a:p>
        <a:p>
          <a:endParaRPr lang="ru-RU" sz="2200" b="1" dirty="0"/>
        </a:p>
      </dgm:t>
    </dgm:pt>
    <dgm:pt modelId="{2EAAB424-44AE-4E22-B1E1-DCA2CBAA951F}" type="parTrans" cxnId="{764778D5-C66F-4BFB-A321-0AFA9AA18FE9}">
      <dgm:prSet/>
      <dgm:spPr/>
      <dgm:t>
        <a:bodyPr/>
        <a:lstStyle/>
        <a:p>
          <a:endParaRPr lang="ru-RU"/>
        </a:p>
      </dgm:t>
    </dgm:pt>
    <dgm:pt modelId="{CB5FCEC9-39FE-468E-A57D-A319E48B41E7}" type="sibTrans" cxnId="{764778D5-C66F-4BFB-A321-0AFA9AA18FE9}">
      <dgm:prSet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5B3DFFEC-7611-4DF3-B2E8-91962230879B}">
      <dgm:prSet phldrT="[Текст]" custT="1"/>
      <dgm:spPr/>
      <dgm:t>
        <a:bodyPr/>
        <a:lstStyle/>
        <a:p>
          <a:r>
            <a:rPr lang="ru-RU" sz="2200" b="1" dirty="0" smtClean="0"/>
            <a:t>Аист</a:t>
          </a:r>
          <a:endParaRPr lang="ru-RU" sz="2200" b="1" dirty="0"/>
        </a:p>
      </dgm:t>
    </dgm:pt>
    <dgm:pt modelId="{60F5A300-BB7D-4C5A-8E9B-C372F47B2811}" type="parTrans" cxnId="{BC8FCCE6-BFB1-4C99-A81E-237A74DF7FD0}">
      <dgm:prSet/>
      <dgm:spPr/>
      <dgm:t>
        <a:bodyPr/>
        <a:lstStyle/>
        <a:p>
          <a:endParaRPr lang="ru-RU"/>
        </a:p>
      </dgm:t>
    </dgm:pt>
    <dgm:pt modelId="{9DBAD416-7C90-4D4D-919C-9BC623BC7F9B}" type="sibTrans" cxnId="{BC8FCCE6-BFB1-4C99-A81E-237A74DF7FD0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2B841FC0-027F-4915-A36C-FE554092FF71}">
      <dgm:prSet phldrT="[Текст]" custT="1"/>
      <dgm:spPr/>
      <dgm:t>
        <a:bodyPr/>
        <a:lstStyle/>
        <a:p>
          <a:r>
            <a:rPr lang="ru-RU" sz="2200" b="1" dirty="0" smtClean="0"/>
            <a:t>Болота</a:t>
          </a:r>
          <a:endParaRPr lang="ru-RU" sz="2200" b="1" dirty="0"/>
        </a:p>
      </dgm:t>
    </dgm:pt>
    <dgm:pt modelId="{939F3961-925E-4D29-A440-54980C60E405}" type="parTrans" cxnId="{3992773E-ED65-44EC-87E7-548C5BC92D99}">
      <dgm:prSet/>
      <dgm:spPr/>
      <dgm:t>
        <a:bodyPr/>
        <a:lstStyle/>
        <a:p>
          <a:endParaRPr lang="ru-RU"/>
        </a:p>
      </dgm:t>
    </dgm:pt>
    <dgm:pt modelId="{CA9DB77F-7D68-4DB6-9859-4710FBB83959}" type="sibTrans" cxnId="{3992773E-ED65-44EC-87E7-548C5BC92D99}">
      <dgm:prSet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7F0A9C74-F39A-4DDC-B98E-F442FD4E4AB1}">
      <dgm:prSet phldrT="[Текст]" custT="1"/>
      <dgm:spPr/>
      <dgm:t>
        <a:bodyPr/>
        <a:lstStyle/>
        <a:p>
          <a:r>
            <a:rPr lang="ru-RU" sz="2200" b="1" dirty="0" smtClean="0"/>
            <a:t>Зубр </a:t>
          </a:r>
          <a:endParaRPr lang="ru-RU" sz="2200" b="1" dirty="0"/>
        </a:p>
      </dgm:t>
    </dgm:pt>
    <dgm:pt modelId="{1A4A3710-6714-4759-AC5B-2B355C79764D}" type="parTrans" cxnId="{72BD16F6-59D8-42C8-8DCB-A8D31A424FBC}">
      <dgm:prSet/>
      <dgm:spPr/>
      <dgm:t>
        <a:bodyPr/>
        <a:lstStyle/>
        <a:p>
          <a:endParaRPr lang="ru-RU"/>
        </a:p>
      </dgm:t>
    </dgm:pt>
    <dgm:pt modelId="{8B42479A-FD2B-4504-A61A-7D64F32D3B79}" type="sibTrans" cxnId="{72BD16F6-59D8-42C8-8DCB-A8D31A424FBC}">
      <dgm:prSet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28A9EE42-EDF1-43FF-8FC1-2C8649F4CF6C}">
      <dgm:prSet phldrT="[Текст]" custT="1"/>
      <dgm:spPr/>
      <dgm:t>
        <a:bodyPr/>
        <a:lstStyle/>
        <a:p>
          <a:r>
            <a:rPr lang="ru-RU" sz="2200" b="1" dirty="0" err="1" smtClean="0"/>
            <a:t>Нарач</a:t>
          </a:r>
          <a:endParaRPr lang="ru-RU" sz="2200" b="1" dirty="0"/>
        </a:p>
      </dgm:t>
    </dgm:pt>
    <dgm:pt modelId="{E4BDF320-AEB2-481E-89CF-4166E34AB67A}" type="parTrans" cxnId="{24658490-2566-4CB6-A738-D78CCAF838FD}">
      <dgm:prSet/>
      <dgm:spPr/>
      <dgm:t>
        <a:bodyPr/>
        <a:lstStyle/>
        <a:p>
          <a:endParaRPr lang="ru-RU"/>
        </a:p>
      </dgm:t>
    </dgm:pt>
    <dgm:pt modelId="{E030F061-B969-4252-8E92-2F7AD6E20347}" type="sibTrans" cxnId="{24658490-2566-4CB6-A738-D78CCAF838FD}">
      <dgm:prSet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B10FB6-F9C7-4999-A3C0-479E436B62D4}" type="pres">
      <dgm:prSet presAssocID="{6524045E-E09E-4887-96EC-1921D4E3BB6D}" presName="Name0" presStyleCnt="0">
        <dgm:presLayoutVars>
          <dgm:chMax val="21"/>
          <dgm:chPref val="21"/>
        </dgm:presLayoutVars>
      </dgm:prSet>
      <dgm:spPr/>
    </dgm:pt>
    <dgm:pt modelId="{2C81543C-B410-4A1D-B6CB-89966E8AA89A}" type="pres">
      <dgm:prSet presAssocID="{BCE9E1D0-84EF-448C-8EC3-D337B01E6A0D}" presName="text1" presStyleCnt="0"/>
      <dgm:spPr/>
    </dgm:pt>
    <dgm:pt modelId="{D0F7FBB7-36AD-40CE-9390-771A77268A95}" type="pres">
      <dgm:prSet presAssocID="{BCE9E1D0-84EF-448C-8EC3-D337B01E6A0D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880D7-1AD6-447D-BCEC-0AB72ACAE042}" type="pres">
      <dgm:prSet presAssocID="{BCE9E1D0-84EF-448C-8EC3-D337B01E6A0D}" presName="textaccent1" presStyleCnt="0"/>
      <dgm:spPr/>
    </dgm:pt>
    <dgm:pt modelId="{94694BF1-5555-4C70-B5C9-1FEDC7FDA5BE}" type="pres">
      <dgm:prSet presAssocID="{BCE9E1D0-84EF-448C-8EC3-D337B01E6A0D}" presName="accentRepeatNode" presStyleLbl="solidAlignAcc1" presStyleIdx="0" presStyleCnt="16"/>
      <dgm:spPr/>
    </dgm:pt>
    <dgm:pt modelId="{AC130509-56AA-4048-B8B4-6A1891D6F250}" type="pres">
      <dgm:prSet presAssocID="{835B93EC-269D-4CAA-9C3D-3A356A17AE59}" presName="image1" presStyleCnt="0"/>
      <dgm:spPr/>
    </dgm:pt>
    <dgm:pt modelId="{5BF6E429-10EF-4479-AA93-D5E2C48A9F2D}" type="pres">
      <dgm:prSet presAssocID="{835B93EC-269D-4CAA-9C3D-3A356A17AE59}" presName="imageRepeatNode" presStyleLbl="alignAcc1" presStyleIdx="0" presStyleCnt="8"/>
      <dgm:spPr/>
      <dgm:t>
        <a:bodyPr/>
        <a:lstStyle/>
        <a:p>
          <a:endParaRPr lang="ru-RU"/>
        </a:p>
      </dgm:t>
    </dgm:pt>
    <dgm:pt modelId="{3DCE48F4-55F8-4D82-805E-A1D2304B128B}" type="pres">
      <dgm:prSet presAssocID="{835B93EC-269D-4CAA-9C3D-3A356A17AE59}" presName="imageaccent1" presStyleCnt="0"/>
      <dgm:spPr/>
    </dgm:pt>
    <dgm:pt modelId="{FAC328F1-8728-4AE4-A03B-9DF2B8045F27}" type="pres">
      <dgm:prSet presAssocID="{835B93EC-269D-4CAA-9C3D-3A356A17AE59}" presName="accentRepeatNode" presStyleLbl="solidAlignAcc1" presStyleIdx="1" presStyleCnt="16"/>
      <dgm:spPr/>
    </dgm:pt>
    <dgm:pt modelId="{39836048-A2A3-4F3F-8151-C66E5A2805D2}" type="pres">
      <dgm:prSet presAssocID="{9A24E36C-DA73-4626-BEC9-27C646EA82D9}" presName="text2" presStyleCnt="0"/>
      <dgm:spPr/>
    </dgm:pt>
    <dgm:pt modelId="{1F90689E-4881-40F8-B9FD-6D350E346852}" type="pres">
      <dgm:prSet presAssocID="{9A24E36C-DA73-4626-BEC9-27C646EA82D9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1D250-CFBB-4489-8209-6E126E15B66A}" type="pres">
      <dgm:prSet presAssocID="{9A24E36C-DA73-4626-BEC9-27C646EA82D9}" presName="textaccent2" presStyleCnt="0"/>
      <dgm:spPr/>
    </dgm:pt>
    <dgm:pt modelId="{C538AEE6-685C-44CF-8E10-4B191D28D8F3}" type="pres">
      <dgm:prSet presAssocID="{9A24E36C-DA73-4626-BEC9-27C646EA82D9}" presName="accentRepeatNode" presStyleLbl="solidAlignAcc1" presStyleIdx="2" presStyleCnt="16"/>
      <dgm:spPr/>
    </dgm:pt>
    <dgm:pt modelId="{8DCD069A-7B4F-4CED-87FA-51AE294FF284}" type="pres">
      <dgm:prSet presAssocID="{9A752C53-22AB-4192-A49A-62597AA4418B}" presName="image2" presStyleCnt="0"/>
      <dgm:spPr/>
    </dgm:pt>
    <dgm:pt modelId="{0FE77711-31D0-4A79-8AE7-F682A1D01701}" type="pres">
      <dgm:prSet presAssocID="{9A752C53-22AB-4192-A49A-62597AA4418B}" presName="imageRepeatNode" presStyleLbl="alignAcc1" presStyleIdx="1" presStyleCnt="8"/>
      <dgm:spPr/>
      <dgm:t>
        <a:bodyPr/>
        <a:lstStyle/>
        <a:p>
          <a:endParaRPr lang="ru-RU"/>
        </a:p>
      </dgm:t>
    </dgm:pt>
    <dgm:pt modelId="{779C17F8-ACEC-48E2-B013-9127BAFD122E}" type="pres">
      <dgm:prSet presAssocID="{9A752C53-22AB-4192-A49A-62597AA4418B}" presName="imageaccent2" presStyleCnt="0"/>
      <dgm:spPr/>
    </dgm:pt>
    <dgm:pt modelId="{79D2DBE2-A879-4874-9492-15DF2CB6DA2A}" type="pres">
      <dgm:prSet presAssocID="{9A752C53-22AB-4192-A49A-62597AA4418B}" presName="accentRepeatNode" presStyleLbl="solidAlignAcc1" presStyleIdx="3" presStyleCnt="16"/>
      <dgm:spPr/>
    </dgm:pt>
    <dgm:pt modelId="{84C8D0FE-9B78-4628-87FC-083AC12DD7C3}" type="pres">
      <dgm:prSet presAssocID="{057BF04F-9091-42D2-97CC-E752BC14AA2D}" presName="text3" presStyleCnt="0"/>
      <dgm:spPr/>
    </dgm:pt>
    <dgm:pt modelId="{C2C8B79F-5089-427A-8BF6-C1D7B0709C35}" type="pres">
      <dgm:prSet presAssocID="{057BF04F-9091-42D2-97CC-E752BC14AA2D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4C810-C131-44A9-B1EB-1C8EFA8D677F}" type="pres">
      <dgm:prSet presAssocID="{057BF04F-9091-42D2-97CC-E752BC14AA2D}" presName="textaccent3" presStyleCnt="0"/>
      <dgm:spPr/>
    </dgm:pt>
    <dgm:pt modelId="{B82AF825-E723-4FA6-8CBD-1C82E26FE9E2}" type="pres">
      <dgm:prSet presAssocID="{057BF04F-9091-42D2-97CC-E752BC14AA2D}" presName="accentRepeatNode" presStyleLbl="solidAlignAcc1" presStyleIdx="4" presStyleCnt="16"/>
      <dgm:spPr/>
    </dgm:pt>
    <dgm:pt modelId="{D87996D4-95DF-48DF-A9FD-4360B80BFBC1}" type="pres">
      <dgm:prSet presAssocID="{424ABBAA-8EC8-4974-9822-4677E551C368}" presName="image3" presStyleCnt="0"/>
      <dgm:spPr/>
    </dgm:pt>
    <dgm:pt modelId="{5D258495-325C-40D4-AB49-44D1249FF2A8}" type="pres">
      <dgm:prSet presAssocID="{424ABBAA-8EC8-4974-9822-4677E551C368}" presName="imageRepeatNode" presStyleLbl="alignAcc1" presStyleIdx="2" presStyleCnt="8" custLinFactNeighborX="-4590" custLinFactNeighborY="-15911"/>
      <dgm:spPr/>
      <dgm:t>
        <a:bodyPr/>
        <a:lstStyle/>
        <a:p>
          <a:endParaRPr lang="ru-RU"/>
        </a:p>
      </dgm:t>
    </dgm:pt>
    <dgm:pt modelId="{8B0E5773-5C72-4A77-AD14-B13F6332427B}" type="pres">
      <dgm:prSet presAssocID="{424ABBAA-8EC8-4974-9822-4677E551C368}" presName="imageaccent3" presStyleCnt="0"/>
      <dgm:spPr/>
    </dgm:pt>
    <dgm:pt modelId="{BC35BF8E-C388-498D-A836-490B03DEB28A}" type="pres">
      <dgm:prSet presAssocID="{424ABBAA-8EC8-4974-9822-4677E551C368}" presName="accentRepeatNode" presStyleLbl="solidAlignAcc1" presStyleIdx="5" presStyleCnt="16"/>
      <dgm:spPr/>
    </dgm:pt>
    <dgm:pt modelId="{395AF449-83E2-406F-85A0-6687A573A46B}" type="pres">
      <dgm:prSet presAssocID="{34472BC0-554C-4B24-B7AC-2341A4626DCB}" presName="text4" presStyleCnt="0"/>
      <dgm:spPr/>
    </dgm:pt>
    <dgm:pt modelId="{65B6AEF8-9935-4504-9247-615AA918B28D}" type="pres">
      <dgm:prSet presAssocID="{34472BC0-554C-4B24-B7AC-2341A4626DCB}" presName="textRepeatNode" presStyleLbl="alignNode1" presStyleIdx="3" presStyleCnt="8" custScaleX="110402" custLinFactNeighborX="-162" custLinFactNeighborY="-6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A7357-EC66-4939-AE7C-0207E0A9915A}" type="pres">
      <dgm:prSet presAssocID="{34472BC0-554C-4B24-B7AC-2341A4626DCB}" presName="textaccent4" presStyleCnt="0"/>
      <dgm:spPr/>
    </dgm:pt>
    <dgm:pt modelId="{E64872AC-F647-4954-A5AE-3A36256BC2EC}" type="pres">
      <dgm:prSet presAssocID="{34472BC0-554C-4B24-B7AC-2341A4626DCB}" presName="accentRepeatNode" presStyleLbl="solidAlignAcc1" presStyleIdx="6" presStyleCnt="16"/>
      <dgm:spPr/>
    </dgm:pt>
    <dgm:pt modelId="{FDDCA70F-A3B0-4E86-B5ED-DA9B5D7C7651}" type="pres">
      <dgm:prSet presAssocID="{CB5FCEC9-39FE-468E-A57D-A319E48B41E7}" presName="image4" presStyleCnt="0"/>
      <dgm:spPr/>
    </dgm:pt>
    <dgm:pt modelId="{61A52E10-6670-4994-B947-8131935B0538}" type="pres">
      <dgm:prSet presAssocID="{CB5FCEC9-39FE-468E-A57D-A319E48B41E7}" presName="imageRepeatNode" presStyleLbl="alignAcc1" presStyleIdx="3" presStyleCnt="8"/>
      <dgm:spPr/>
      <dgm:t>
        <a:bodyPr/>
        <a:lstStyle/>
        <a:p>
          <a:endParaRPr lang="ru-RU"/>
        </a:p>
      </dgm:t>
    </dgm:pt>
    <dgm:pt modelId="{AF22E6D2-1F1E-4408-AED9-3E6357300B93}" type="pres">
      <dgm:prSet presAssocID="{CB5FCEC9-39FE-468E-A57D-A319E48B41E7}" presName="imageaccent4" presStyleCnt="0"/>
      <dgm:spPr/>
    </dgm:pt>
    <dgm:pt modelId="{2BC8AC76-15CF-48EE-B260-48F64F0C570E}" type="pres">
      <dgm:prSet presAssocID="{CB5FCEC9-39FE-468E-A57D-A319E48B41E7}" presName="accentRepeatNode" presStyleLbl="solidAlignAcc1" presStyleIdx="7" presStyleCnt="16"/>
      <dgm:spPr/>
    </dgm:pt>
    <dgm:pt modelId="{928A37D3-DF60-4DA2-AF0C-B0750A9797C6}" type="pres">
      <dgm:prSet presAssocID="{5B3DFFEC-7611-4DF3-B2E8-91962230879B}" presName="text5" presStyleCnt="0"/>
      <dgm:spPr/>
    </dgm:pt>
    <dgm:pt modelId="{47F7765C-24AD-467E-A74F-9405BF372A37}" type="pres">
      <dgm:prSet presAssocID="{5B3DFFEC-7611-4DF3-B2E8-91962230879B}" presName="textRepeatNode" presStyleLbl="alignNode1" presStyleIdx="4" presStyleCnt="8" custLinFactNeighborX="3963" custLinFactNeighborY="-5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E236E-063A-4036-805A-5D70845BB45A}" type="pres">
      <dgm:prSet presAssocID="{5B3DFFEC-7611-4DF3-B2E8-91962230879B}" presName="textaccent5" presStyleCnt="0"/>
      <dgm:spPr/>
    </dgm:pt>
    <dgm:pt modelId="{65CEECC1-8400-4A65-9EAD-C92582DB87EA}" type="pres">
      <dgm:prSet presAssocID="{5B3DFFEC-7611-4DF3-B2E8-91962230879B}" presName="accentRepeatNode" presStyleLbl="solidAlignAcc1" presStyleIdx="8" presStyleCnt="16"/>
      <dgm:spPr/>
    </dgm:pt>
    <dgm:pt modelId="{9F7C2AC5-9AFF-47A9-AB3A-44B8EA69D83B}" type="pres">
      <dgm:prSet presAssocID="{9DBAD416-7C90-4D4D-919C-9BC623BC7F9B}" presName="image5" presStyleCnt="0"/>
      <dgm:spPr/>
    </dgm:pt>
    <dgm:pt modelId="{F7892755-9057-4E30-8451-64D5A88899AF}" type="pres">
      <dgm:prSet presAssocID="{9DBAD416-7C90-4D4D-919C-9BC623BC7F9B}" presName="imageRepeatNode" presStyleLbl="alignAcc1" presStyleIdx="4" presStyleCnt="8"/>
      <dgm:spPr/>
      <dgm:t>
        <a:bodyPr/>
        <a:lstStyle/>
        <a:p>
          <a:endParaRPr lang="ru-RU"/>
        </a:p>
      </dgm:t>
    </dgm:pt>
    <dgm:pt modelId="{BD0C334A-1DB3-46FD-8E54-002FE8B18BAF}" type="pres">
      <dgm:prSet presAssocID="{9DBAD416-7C90-4D4D-919C-9BC623BC7F9B}" presName="imageaccent5" presStyleCnt="0"/>
      <dgm:spPr/>
    </dgm:pt>
    <dgm:pt modelId="{8B4BC519-0B1C-42CA-8C32-2E986E5AB12E}" type="pres">
      <dgm:prSet presAssocID="{9DBAD416-7C90-4D4D-919C-9BC623BC7F9B}" presName="accentRepeatNode" presStyleLbl="solidAlignAcc1" presStyleIdx="9" presStyleCnt="16"/>
      <dgm:spPr/>
    </dgm:pt>
    <dgm:pt modelId="{04D561F8-E49A-4EB0-86A8-680DA091E05A}" type="pres">
      <dgm:prSet presAssocID="{2B841FC0-027F-4915-A36C-FE554092FF71}" presName="text6" presStyleCnt="0"/>
      <dgm:spPr/>
    </dgm:pt>
    <dgm:pt modelId="{DA239DC0-E703-4E1D-AE41-225417DF56C0}" type="pres">
      <dgm:prSet presAssocID="{2B841FC0-027F-4915-A36C-FE554092FF71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062B5-C234-4D66-B4F4-350A0406AE34}" type="pres">
      <dgm:prSet presAssocID="{2B841FC0-027F-4915-A36C-FE554092FF71}" presName="textaccent6" presStyleCnt="0"/>
      <dgm:spPr/>
    </dgm:pt>
    <dgm:pt modelId="{870CA0EC-5605-4F94-9BEB-C94AD986C79F}" type="pres">
      <dgm:prSet presAssocID="{2B841FC0-027F-4915-A36C-FE554092FF71}" presName="accentRepeatNode" presStyleLbl="solidAlignAcc1" presStyleIdx="10" presStyleCnt="16"/>
      <dgm:spPr/>
    </dgm:pt>
    <dgm:pt modelId="{10472243-11BC-4123-89E6-68C8BA08DDCC}" type="pres">
      <dgm:prSet presAssocID="{CA9DB77F-7D68-4DB6-9859-4710FBB83959}" presName="image6" presStyleCnt="0"/>
      <dgm:spPr/>
    </dgm:pt>
    <dgm:pt modelId="{52B3298B-7824-4028-9619-A21AA1E79884}" type="pres">
      <dgm:prSet presAssocID="{CA9DB77F-7D68-4DB6-9859-4710FBB83959}" presName="imageRepeatNode" presStyleLbl="alignAcc1" presStyleIdx="5" presStyleCnt="8"/>
      <dgm:spPr/>
      <dgm:t>
        <a:bodyPr/>
        <a:lstStyle/>
        <a:p>
          <a:endParaRPr lang="ru-RU"/>
        </a:p>
      </dgm:t>
    </dgm:pt>
    <dgm:pt modelId="{876BF7B3-2C62-47D0-8DAA-407D1870EBBE}" type="pres">
      <dgm:prSet presAssocID="{CA9DB77F-7D68-4DB6-9859-4710FBB83959}" presName="imageaccent6" presStyleCnt="0"/>
      <dgm:spPr/>
    </dgm:pt>
    <dgm:pt modelId="{E00C0241-9D45-4712-90B9-52AD86290E36}" type="pres">
      <dgm:prSet presAssocID="{CA9DB77F-7D68-4DB6-9859-4710FBB83959}" presName="accentRepeatNode" presStyleLbl="solidAlignAcc1" presStyleIdx="11" presStyleCnt="16"/>
      <dgm:spPr/>
    </dgm:pt>
    <dgm:pt modelId="{DB9A1EB6-5436-430A-90BF-35DB73EBE904}" type="pres">
      <dgm:prSet presAssocID="{7F0A9C74-F39A-4DDC-B98E-F442FD4E4AB1}" presName="text7" presStyleCnt="0"/>
      <dgm:spPr/>
    </dgm:pt>
    <dgm:pt modelId="{51A53B63-067C-4949-BD8C-4F784EF5C5FC}" type="pres">
      <dgm:prSet presAssocID="{7F0A9C74-F39A-4DDC-B98E-F442FD4E4AB1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39275-DAF0-4B3C-8D20-68D8A29B47AA}" type="pres">
      <dgm:prSet presAssocID="{7F0A9C74-F39A-4DDC-B98E-F442FD4E4AB1}" presName="textaccent7" presStyleCnt="0"/>
      <dgm:spPr/>
    </dgm:pt>
    <dgm:pt modelId="{12A9C6AC-19CB-4808-B962-6E3A530FCA0B}" type="pres">
      <dgm:prSet presAssocID="{7F0A9C74-F39A-4DDC-B98E-F442FD4E4AB1}" presName="accentRepeatNode" presStyleLbl="solidAlignAcc1" presStyleIdx="12" presStyleCnt="16"/>
      <dgm:spPr/>
    </dgm:pt>
    <dgm:pt modelId="{7DABE044-C242-44AF-8291-750DD2DDFB55}" type="pres">
      <dgm:prSet presAssocID="{8B42479A-FD2B-4504-A61A-7D64F32D3B79}" presName="image7" presStyleCnt="0"/>
      <dgm:spPr/>
    </dgm:pt>
    <dgm:pt modelId="{655FB906-3227-4D9F-A9AF-6D7EA403C7D1}" type="pres">
      <dgm:prSet presAssocID="{8B42479A-FD2B-4504-A61A-7D64F32D3B79}" presName="imageRepeatNode" presStyleLbl="alignAcc1" presStyleIdx="6" presStyleCnt="8"/>
      <dgm:spPr/>
      <dgm:t>
        <a:bodyPr/>
        <a:lstStyle/>
        <a:p>
          <a:endParaRPr lang="ru-RU"/>
        </a:p>
      </dgm:t>
    </dgm:pt>
    <dgm:pt modelId="{63E10B93-CD70-4878-8D5A-333FFB0EA590}" type="pres">
      <dgm:prSet presAssocID="{8B42479A-FD2B-4504-A61A-7D64F32D3B79}" presName="imageaccent7" presStyleCnt="0"/>
      <dgm:spPr/>
    </dgm:pt>
    <dgm:pt modelId="{070DE3DA-6436-43A1-A354-7DB3E4233BE2}" type="pres">
      <dgm:prSet presAssocID="{8B42479A-FD2B-4504-A61A-7D64F32D3B79}" presName="accentRepeatNode" presStyleLbl="solidAlignAcc1" presStyleIdx="13" presStyleCnt="16"/>
      <dgm:spPr/>
    </dgm:pt>
    <dgm:pt modelId="{ABB25445-C823-47E1-8CCC-F5701EBF0585}" type="pres">
      <dgm:prSet presAssocID="{28A9EE42-EDF1-43FF-8FC1-2C8649F4CF6C}" presName="text8" presStyleCnt="0"/>
      <dgm:spPr/>
    </dgm:pt>
    <dgm:pt modelId="{630C7C19-EDDC-438B-A1B1-CD56CCA4CEB7}" type="pres">
      <dgm:prSet presAssocID="{28A9EE42-EDF1-43FF-8FC1-2C8649F4CF6C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56B9E-6364-4A68-A9DD-07A0E4D6095F}" type="pres">
      <dgm:prSet presAssocID="{28A9EE42-EDF1-43FF-8FC1-2C8649F4CF6C}" presName="textaccent8" presStyleCnt="0"/>
      <dgm:spPr/>
    </dgm:pt>
    <dgm:pt modelId="{11FE4A00-1E22-4A28-B8EB-65762FA87C71}" type="pres">
      <dgm:prSet presAssocID="{28A9EE42-EDF1-43FF-8FC1-2C8649F4CF6C}" presName="accentRepeatNode" presStyleLbl="solidAlignAcc1" presStyleIdx="14" presStyleCnt="16"/>
      <dgm:spPr/>
    </dgm:pt>
    <dgm:pt modelId="{763F0E6D-F6EE-4238-9CCD-FFAD51F0AF85}" type="pres">
      <dgm:prSet presAssocID="{E030F061-B969-4252-8E92-2F7AD6E20347}" presName="image8" presStyleCnt="0"/>
      <dgm:spPr/>
    </dgm:pt>
    <dgm:pt modelId="{5DCD19D2-201C-4159-8E03-40A5B3823ECD}" type="pres">
      <dgm:prSet presAssocID="{E030F061-B969-4252-8E92-2F7AD6E20347}" presName="imageRepeatNode" presStyleLbl="alignAcc1" presStyleIdx="7" presStyleCnt="8"/>
      <dgm:spPr/>
      <dgm:t>
        <a:bodyPr/>
        <a:lstStyle/>
        <a:p>
          <a:endParaRPr lang="ru-RU"/>
        </a:p>
      </dgm:t>
    </dgm:pt>
    <dgm:pt modelId="{3FF00D55-E90B-403B-BA7B-658937A5F937}" type="pres">
      <dgm:prSet presAssocID="{E030F061-B969-4252-8E92-2F7AD6E20347}" presName="imageaccent8" presStyleCnt="0"/>
      <dgm:spPr/>
    </dgm:pt>
    <dgm:pt modelId="{F4250053-3174-46B8-B164-1F6F398A4757}" type="pres">
      <dgm:prSet presAssocID="{E030F061-B969-4252-8E92-2F7AD6E20347}" presName="accentRepeatNode" presStyleLbl="solidAlignAcc1" presStyleIdx="15" presStyleCnt="16"/>
      <dgm:spPr/>
    </dgm:pt>
  </dgm:ptLst>
  <dgm:cxnLst>
    <dgm:cxn modelId="{BC8FCCE6-BFB1-4C99-A81E-237A74DF7FD0}" srcId="{6524045E-E09E-4887-96EC-1921D4E3BB6D}" destId="{5B3DFFEC-7611-4DF3-B2E8-91962230879B}" srcOrd="4" destOrd="0" parTransId="{60F5A300-BB7D-4C5A-8E9B-C372F47B2811}" sibTransId="{9DBAD416-7C90-4D4D-919C-9BC623BC7F9B}"/>
    <dgm:cxn modelId="{24658490-2566-4CB6-A738-D78CCAF838FD}" srcId="{6524045E-E09E-4887-96EC-1921D4E3BB6D}" destId="{28A9EE42-EDF1-43FF-8FC1-2C8649F4CF6C}" srcOrd="7" destOrd="0" parTransId="{E4BDF320-AEB2-481E-89CF-4166E34AB67A}" sibTransId="{E030F061-B969-4252-8E92-2F7AD6E20347}"/>
    <dgm:cxn modelId="{AF865F4A-07F6-4A40-A209-B69E69717772}" type="presOf" srcId="{9A24E36C-DA73-4626-BEC9-27C646EA82D9}" destId="{1F90689E-4881-40F8-B9FD-6D350E346852}" srcOrd="0" destOrd="0" presId="urn:microsoft.com/office/officeart/2008/layout/HexagonCluster"/>
    <dgm:cxn modelId="{764778D5-C66F-4BFB-A321-0AFA9AA18FE9}" srcId="{6524045E-E09E-4887-96EC-1921D4E3BB6D}" destId="{34472BC0-554C-4B24-B7AC-2341A4626DCB}" srcOrd="3" destOrd="0" parTransId="{2EAAB424-44AE-4E22-B1E1-DCA2CBAA951F}" sibTransId="{CB5FCEC9-39FE-468E-A57D-A319E48B41E7}"/>
    <dgm:cxn modelId="{B0777AD9-855A-46C6-94E2-C4E722764448}" type="presOf" srcId="{E030F061-B969-4252-8E92-2F7AD6E20347}" destId="{5DCD19D2-201C-4159-8E03-40A5B3823ECD}" srcOrd="0" destOrd="0" presId="urn:microsoft.com/office/officeart/2008/layout/HexagonCluster"/>
    <dgm:cxn modelId="{A24923F6-460A-4D87-8D5C-80BC8E98E91B}" type="presOf" srcId="{BCE9E1D0-84EF-448C-8EC3-D337B01E6A0D}" destId="{D0F7FBB7-36AD-40CE-9390-771A77268A95}" srcOrd="0" destOrd="0" presId="urn:microsoft.com/office/officeart/2008/layout/HexagonCluster"/>
    <dgm:cxn modelId="{14DBD779-EBB7-4F2A-BAE3-ADFEB282F9AA}" type="presOf" srcId="{2B841FC0-027F-4915-A36C-FE554092FF71}" destId="{DA239DC0-E703-4E1D-AE41-225417DF56C0}" srcOrd="0" destOrd="0" presId="urn:microsoft.com/office/officeart/2008/layout/HexagonCluster"/>
    <dgm:cxn modelId="{0C8FEB38-2017-437E-8243-551BE6489C02}" type="presOf" srcId="{28A9EE42-EDF1-43FF-8FC1-2C8649F4CF6C}" destId="{630C7C19-EDDC-438B-A1B1-CD56CCA4CEB7}" srcOrd="0" destOrd="0" presId="urn:microsoft.com/office/officeart/2008/layout/HexagonCluster"/>
    <dgm:cxn modelId="{63DA0F5A-5DD1-413A-8479-71E83DEADF79}" type="presOf" srcId="{057BF04F-9091-42D2-97CC-E752BC14AA2D}" destId="{C2C8B79F-5089-427A-8BF6-C1D7B0709C35}" srcOrd="0" destOrd="0" presId="urn:microsoft.com/office/officeart/2008/layout/HexagonCluster"/>
    <dgm:cxn modelId="{35C8D76C-C665-4DB3-948C-9708D4C924C9}" type="presOf" srcId="{9A752C53-22AB-4192-A49A-62597AA4418B}" destId="{0FE77711-31D0-4A79-8AE7-F682A1D01701}" srcOrd="0" destOrd="0" presId="urn:microsoft.com/office/officeart/2008/layout/HexagonCluster"/>
    <dgm:cxn modelId="{9B42221D-FBC6-4582-AA83-66348C06AB5C}" type="presOf" srcId="{5B3DFFEC-7611-4DF3-B2E8-91962230879B}" destId="{47F7765C-24AD-467E-A74F-9405BF372A37}" srcOrd="0" destOrd="0" presId="urn:microsoft.com/office/officeart/2008/layout/HexagonCluster"/>
    <dgm:cxn modelId="{AAB852D2-369C-435E-AA82-B70D95A7A118}" type="presOf" srcId="{424ABBAA-8EC8-4974-9822-4677E551C368}" destId="{5D258495-325C-40D4-AB49-44D1249FF2A8}" srcOrd="0" destOrd="0" presId="urn:microsoft.com/office/officeart/2008/layout/HexagonCluster"/>
    <dgm:cxn modelId="{EE292940-6114-4F59-9212-21CDE21E410A}" srcId="{6524045E-E09E-4887-96EC-1921D4E3BB6D}" destId="{BCE9E1D0-84EF-448C-8EC3-D337B01E6A0D}" srcOrd="0" destOrd="0" parTransId="{C0054CE2-5A47-4B51-9F3A-7145FB7974C1}" sibTransId="{835B93EC-269D-4CAA-9C3D-3A356A17AE59}"/>
    <dgm:cxn modelId="{E942ACEC-2328-4E81-8F50-45CCB050B59B}" type="presOf" srcId="{6524045E-E09E-4887-96EC-1921D4E3BB6D}" destId="{03B10FB6-F9C7-4999-A3C0-479E436B62D4}" srcOrd="0" destOrd="0" presId="urn:microsoft.com/office/officeart/2008/layout/HexagonCluster"/>
    <dgm:cxn modelId="{24E04131-A101-4DD2-B681-1F301978A767}" type="presOf" srcId="{8B42479A-FD2B-4504-A61A-7D64F32D3B79}" destId="{655FB906-3227-4D9F-A9AF-6D7EA403C7D1}" srcOrd="0" destOrd="0" presId="urn:microsoft.com/office/officeart/2008/layout/HexagonCluster"/>
    <dgm:cxn modelId="{85784E6F-2AD5-490F-AA06-B85B8415336A}" type="presOf" srcId="{CA9DB77F-7D68-4DB6-9859-4710FBB83959}" destId="{52B3298B-7824-4028-9619-A21AA1E79884}" srcOrd="0" destOrd="0" presId="urn:microsoft.com/office/officeart/2008/layout/HexagonCluster"/>
    <dgm:cxn modelId="{72BD16F6-59D8-42C8-8DCB-A8D31A424FBC}" srcId="{6524045E-E09E-4887-96EC-1921D4E3BB6D}" destId="{7F0A9C74-F39A-4DDC-B98E-F442FD4E4AB1}" srcOrd="6" destOrd="0" parTransId="{1A4A3710-6714-4759-AC5B-2B355C79764D}" sibTransId="{8B42479A-FD2B-4504-A61A-7D64F32D3B79}"/>
    <dgm:cxn modelId="{7CAC9F49-F138-4EE8-81A2-5AA091F6D727}" srcId="{6524045E-E09E-4887-96EC-1921D4E3BB6D}" destId="{057BF04F-9091-42D2-97CC-E752BC14AA2D}" srcOrd="2" destOrd="0" parTransId="{EE87D701-22E8-4ED0-B601-793B90399CFC}" sibTransId="{424ABBAA-8EC8-4974-9822-4677E551C368}"/>
    <dgm:cxn modelId="{3992773E-ED65-44EC-87E7-548C5BC92D99}" srcId="{6524045E-E09E-4887-96EC-1921D4E3BB6D}" destId="{2B841FC0-027F-4915-A36C-FE554092FF71}" srcOrd="5" destOrd="0" parTransId="{939F3961-925E-4D29-A440-54980C60E405}" sibTransId="{CA9DB77F-7D68-4DB6-9859-4710FBB83959}"/>
    <dgm:cxn modelId="{469DEF54-6B0C-4182-8712-05C658D3ADE3}" type="presOf" srcId="{9DBAD416-7C90-4D4D-919C-9BC623BC7F9B}" destId="{F7892755-9057-4E30-8451-64D5A88899AF}" srcOrd="0" destOrd="0" presId="urn:microsoft.com/office/officeart/2008/layout/HexagonCluster"/>
    <dgm:cxn modelId="{0207D70F-81E7-4F9F-8289-63C4FBF01275}" type="presOf" srcId="{835B93EC-269D-4CAA-9C3D-3A356A17AE59}" destId="{5BF6E429-10EF-4479-AA93-D5E2C48A9F2D}" srcOrd="0" destOrd="0" presId="urn:microsoft.com/office/officeart/2008/layout/HexagonCluster"/>
    <dgm:cxn modelId="{40DD42E7-08EE-4FBC-870A-62B6A1D8C3AC}" type="presOf" srcId="{CB5FCEC9-39FE-468E-A57D-A319E48B41E7}" destId="{61A52E10-6670-4994-B947-8131935B0538}" srcOrd="0" destOrd="0" presId="urn:microsoft.com/office/officeart/2008/layout/HexagonCluster"/>
    <dgm:cxn modelId="{EE29A950-BCCC-4BD5-AE6B-66459D9DB238}" type="presOf" srcId="{34472BC0-554C-4B24-B7AC-2341A4626DCB}" destId="{65B6AEF8-9935-4504-9247-615AA918B28D}" srcOrd="0" destOrd="0" presId="urn:microsoft.com/office/officeart/2008/layout/HexagonCluster"/>
    <dgm:cxn modelId="{E9AFBD5E-63C9-40F2-B7DE-49E5F8E2A12E}" type="presOf" srcId="{7F0A9C74-F39A-4DDC-B98E-F442FD4E4AB1}" destId="{51A53B63-067C-4949-BD8C-4F784EF5C5FC}" srcOrd="0" destOrd="0" presId="urn:microsoft.com/office/officeart/2008/layout/HexagonCluster"/>
    <dgm:cxn modelId="{5921A9D5-FF7F-41FE-A6F0-8759730630EA}" srcId="{6524045E-E09E-4887-96EC-1921D4E3BB6D}" destId="{9A24E36C-DA73-4626-BEC9-27C646EA82D9}" srcOrd="1" destOrd="0" parTransId="{08B523AF-0A10-4550-AB37-B9CF0553601B}" sibTransId="{9A752C53-22AB-4192-A49A-62597AA4418B}"/>
    <dgm:cxn modelId="{EA0EE70A-C892-4490-A5A0-D8659FDD06EE}" type="presParOf" srcId="{03B10FB6-F9C7-4999-A3C0-479E436B62D4}" destId="{2C81543C-B410-4A1D-B6CB-89966E8AA89A}" srcOrd="0" destOrd="0" presId="urn:microsoft.com/office/officeart/2008/layout/HexagonCluster"/>
    <dgm:cxn modelId="{7CDB7032-2CDB-4FBB-B6A2-30A7BB480EB7}" type="presParOf" srcId="{2C81543C-B410-4A1D-B6CB-89966E8AA89A}" destId="{D0F7FBB7-36AD-40CE-9390-771A77268A95}" srcOrd="0" destOrd="0" presId="urn:microsoft.com/office/officeart/2008/layout/HexagonCluster"/>
    <dgm:cxn modelId="{9ED6FAE0-011F-459E-81BE-FEAB742B4657}" type="presParOf" srcId="{03B10FB6-F9C7-4999-A3C0-479E436B62D4}" destId="{04C880D7-1AD6-447D-BCEC-0AB72ACAE042}" srcOrd="1" destOrd="0" presId="urn:microsoft.com/office/officeart/2008/layout/HexagonCluster"/>
    <dgm:cxn modelId="{7EF5A4A3-34A4-42B6-921E-516AB2FDA5A9}" type="presParOf" srcId="{04C880D7-1AD6-447D-BCEC-0AB72ACAE042}" destId="{94694BF1-5555-4C70-B5C9-1FEDC7FDA5BE}" srcOrd="0" destOrd="0" presId="urn:microsoft.com/office/officeart/2008/layout/HexagonCluster"/>
    <dgm:cxn modelId="{5270DB6B-A85D-45A2-B9B0-9EBD8909F3D9}" type="presParOf" srcId="{03B10FB6-F9C7-4999-A3C0-479E436B62D4}" destId="{AC130509-56AA-4048-B8B4-6A1891D6F250}" srcOrd="2" destOrd="0" presId="urn:microsoft.com/office/officeart/2008/layout/HexagonCluster"/>
    <dgm:cxn modelId="{AFD0F6E2-13DB-460F-87CE-888125F6420A}" type="presParOf" srcId="{AC130509-56AA-4048-B8B4-6A1891D6F250}" destId="{5BF6E429-10EF-4479-AA93-D5E2C48A9F2D}" srcOrd="0" destOrd="0" presId="urn:microsoft.com/office/officeart/2008/layout/HexagonCluster"/>
    <dgm:cxn modelId="{1D931847-9A67-414D-BB6E-3D322668891C}" type="presParOf" srcId="{03B10FB6-F9C7-4999-A3C0-479E436B62D4}" destId="{3DCE48F4-55F8-4D82-805E-A1D2304B128B}" srcOrd="3" destOrd="0" presId="urn:microsoft.com/office/officeart/2008/layout/HexagonCluster"/>
    <dgm:cxn modelId="{0F89A7E6-F101-4B2D-BE7F-B0BAB873380D}" type="presParOf" srcId="{3DCE48F4-55F8-4D82-805E-A1D2304B128B}" destId="{FAC328F1-8728-4AE4-A03B-9DF2B8045F27}" srcOrd="0" destOrd="0" presId="urn:microsoft.com/office/officeart/2008/layout/HexagonCluster"/>
    <dgm:cxn modelId="{9DDE1E70-B791-4763-84FB-A1D402766BD3}" type="presParOf" srcId="{03B10FB6-F9C7-4999-A3C0-479E436B62D4}" destId="{39836048-A2A3-4F3F-8151-C66E5A2805D2}" srcOrd="4" destOrd="0" presId="urn:microsoft.com/office/officeart/2008/layout/HexagonCluster"/>
    <dgm:cxn modelId="{3A2C81D2-E79D-4C26-83AB-3DC8A0E21354}" type="presParOf" srcId="{39836048-A2A3-4F3F-8151-C66E5A2805D2}" destId="{1F90689E-4881-40F8-B9FD-6D350E346852}" srcOrd="0" destOrd="0" presId="urn:microsoft.com/office/officeart/2008/layout/HexagonCluster"/>
    <dgm:cxn modelId="{24F74381-DFB5-4DF2-94E2-C80D829D214A}" type="presParOf" srcId="{03B10FB6-F9C7-4999-A3C0-479E436B62D4}" destId="{4BF1D250-CFBB-4489-8209-6E126E15B66A}" srcOrd="5" destOrd="0" presId="urn:microsoft.com/office/officeart/2008/layout/HexagonCluster"/>
    <dgm:cxn modelId="{E123D91F-9C4C-4FEE-9B59-99387E9ADB50}" type="presParOf" srcId="{4BF1D250-CFBB-4489-8209-6E126E15B66A}" destId="{C538AEE6-685C-44CF-8E10-4B191D28D8F3}" srcOrd="0" destOrd="0" presId="urn:microsoft.com/office/officeart/2008/layout/HexagonCluster"/>
    <dgm:cxn modelId="{C896BC90-815E-418F-B6CF-61C43267C296}" type="presParOf" srcId="{03B10FB6-F9C7-4999-A3C0-479E436B62D4}" destId="{8DCD069A-7B4F-4CED-87FA-51AE294FF284}" srcOrd="6" destOrd="0" presId="urn:microsoft.com/office/officeart/2008/layout/HexagonCluster"/>
    <dgm:cxn modelId="{0AB2EBE4-65E4-4F91-B9DA-F41B44902EFA}" type="presParOf" srcId="{8DCD069A-7B4F-4CED-87FA-51AE294FF284}" destId="{0FE77711-31D0-4A79-8AE7-F682A1D01701}" srcOrd="0" destOrd="0" presId="urn:microsoft.com/office/officeart/2008/layout/HexagonCluster"/>
    <dgm:cxn modelId="{2A0A41A9-A89F-4E7D-81A6-DA0534AFA53A}" type="presParOf" srcId="{03B10FB6-F9C7-4999-A3C0-479E436B62D4}" destId="{779C17F8-ACEC-48E2-B013-9127BAFD122E}" srcOrd="7" destOrd="0" presId="urn:microsoft.com/office/officeart/2008/layout/HexagonCluster"/>
    <dgm:cxn modelId="{F393F0AE-F25D-44BF-8942-BBC9560F4B7D}" type="presParOf" srcId="{779C17F8-ACEC-48E2-B013-9127BAFD122E}" destId="{79D2DBE2-A879-4874-9492-15DF2CB6DA2A}" srcOrd="0" destOrd="0" presId="urn:microsoft.com/office/officeart/2008/layout/HexagonCluster"/>
    <dgm:cxn modelId="{2FEEBC77-4035-4676-84F3-2DF109471505}" type="presParOf" srcId="{03B10FB6-F9C7-4999-A3C0-479E436B62D4}" destId="{84C8D0FE-9B78-4628-87FC-083AC12DD7C3}" srcOrd="8" destOrd="0" presId="urn:microsoft.com/office/officeart/2008/layout/HexagonCluster"/>
    <dgm:cxn modelId="{00E222F7-4114-4E1F-9011-4879BCC672C9}" type="presParOf" srcId="{84C8D0FE-9B78-4628-87FC-083AC12DD7C3}" destId="{C2C8B79F-5089-427A-8BF6-C1D7B0709C35}" srcOrd="0" destOrd="0" presId="urn:microsoft.com/office/officeart/2008/layout/HexagonCluster"/>
    <dgm:cxn modelId="{9A885A4A-10C3-4938-A126-7BC78FB19B0D}" type="presParOf" srcId="{03B10FB6-F9C7-4999-A3C0-479E436B62D4}" destId="{83E4C810-C131-44A9-B1EB-1C8EFA8D677F}" srcOrd="9" destOrd="0" presId="urn:microsoft.com/office/officeart/2008/layout/HexagonCluster"/>
    <dgm:cxn modelId="{DD9C9D6C-DF6E-4F17-86C1-639DE2D10A41}" type="presParOf" srcId="{83E4C810-C131-44A9-B1EB-1C8EFA8D677F}" destId="{B82AF825-E723-4FA6-8CBD-1C82E26FE9E2}" srcOrd="0" destOrd="0" presId="urn:microsoft.com/office/officeart/2008/layout/HexagonCluster"/>
    <dgm:cxn modelId="{8807693A-D14E-40A8-8B8D-D3F2E690EA43}" type="presParOf" srcId="{03B10FB6-F9C7-4999-A3C0-479E436B62D4}" destId="{D87996D4-95DF-48DF-A9FD-4360B80BFBC1}" srcOrd="10" destOrd="0" presId="urn:microsoft.com/office/officeart/2008/layout/HexagonCluster"/>
    <dgm:cxn modelId="{02C22F0D-4B00-4B38-B3E1-8958E113C93E}" type="presParOf" srcId="{D87996D4-95DF-48DF-A9FD-4360B80BFBC1}" destId="{5D258495-325C-40D4-AB49-44D1249FF2A8}" srcOrd="0" destOrd="0" presId="urn:microsoft.com/office/officeart/2008/layout/HexagonCluster"/>
    <dgm:cxn modelId="{7C8A8EEB-C62A-449F-97C5-78FBEDE47E85}" type="presParOf" srcId="{03B10FB6-F9C7-4999-A3C0-479E436B62D4}" destId="{8B0E5773-5C72-4A77-AD14-B13F6332427B}" srcOrd="11" destOrd="0" presId="urn:microsoft.com/office/officeart/2008/layout/HexagonCluster"/>
    <dgm:cxn modelId="{1370B4A6-B5A3-4F76-943B-6280AE87EC5D}" type="presParOf" srcId="{8B0E5773-5C72-4A77-AD14-B13F6332427B}" destId="{BC35BF8E-C388-498D-A836-490B03DEB28A}" srcOrd="0" destOrd="0" presId="urn:microsoft.com/office/officeart/2008/layout/HexagonCluster"/>
    <dgm:cxn modelId="{CB77D806-27F1-4BA2-839F-CECD57329934}" type="presParOf" srcId="{03B10FB6-F9C7-4999-A3C0-479E436B62D4}" destId="{395AF449-83E2-406F-85A0-6687A573A46B}" srcOrd="12" destOrd="0" presId="urn:microsoft.com/office/officeart/2008/layout/HexagonCluster"/>
    <dgm:cxn modelId="{3F6D9F46-91EF-4B0D-81A1-EABFB4DA7CA9}" type="presParOf" srcId="{395AF449-83E2-406F-85A0-6687A573A46B}" destId="{65B6AEF8-9935-4504-9247-615AA918B28D}" srcOrd="0" destOrd="0" presId="urn:microsoft.com/office/officeart/2008/layout/HexagonCluster"/>
    <dgm:cxn modelId="{EE936F6B-8FE9-4D86-89D5-A1498EB13761}" type="presParOf" srcId="{03B10FB6-F9C7-4999-A3C0-479E436B62D4}" destId="{239A7357-EC66-4939-AE7C-0207E0A9915A}" srcOrd="13" destOrd="0" presId="urn:microsoft.com/office/officeart/2008/layout/HexagonCluster"/>
    <dgm:cxn modelId="{D1F0F9D1-A1CC-4241-8A72-80731957B60C}" type="presParOf" srcId="{239A7357-EC66-4939-AE7C-0207E0A9915A}" destId="{E64872AC-F647-4954-A5AE-3A36256BC2EC}" srcOrd="0" destOrd="0" presId="urn:microsoft.com/office/officeart/2008/layout/HexagonCluster"/>
    <dgm:cxn modelId="{A4EB149F-53D4-4399-A693-9D43FB4150F2}" type="presParOf" srcId="{03B10FB6-F9C7-4999-A3C0-479E436B62D4}" destId="{FDDCA70F-A3B0-4E86-B5ED-DA9B5D7C7651}" srcOrd="14" destOrd="0" presId="urn:microsoft.com/office/officeart/2008/layout/HexagonCluster"/>
    <dgm:cxn modelId="{2BF2F871-C38C-45A1-8C2B-7FB275364E7B}" type="presParOf" srcId="{FDDCA70F-A3B0-4E86-B5ED-DA9B5D7C7651}" destId="{61A52E10-6670-4994-B947-8131935B0538}" srcOrd="0" destOrd="0" presId="urn:microsoft.com/office/officeart/2008/layout/HexagonCluster"/>
    <dgm:cxn modelId="{1C58F473-27DA-44F3-98AF-91621942809C}" type="presParOf" srcId="{03B10FB6-F9C7-4999-A3C0-479E436B62D4}" destId="{AF22E6D2-1F1E-4408-AED9-3E6357300B93}" srcOrd="15" destOrd="0" presId="urn:microsoft.com/office/officeart/2008/layout/HexagonCluster"/>
    <dgm:cxn modelId="{A784B4C0-B38A-4EF0-AE82-74CD9D0609F1}" type="presParOf" srcId="{AF22E6D2-1F1E-4408-AED9-3E6357300B93}" destId="{2BC8AC76-15CF-48EE-B260-48F64F0C570E}" srcOrd="0" destOrd="0" presId="urn:microsoft.com/office/officeart/2008/layout/HexagonCluster"/>
    <dgm:cxn modelId="{D82E667B-4CDA-4ABC-8A87-FF4750BD9CE4}" type="presParOf" srcId="{03B10FB6-F9C7-4999-A3C0-479E436B62D4}" destId="{928A37D3-DF60-4DA2-AF0C-B0750A9797C6}" srcOrd="16" destOrd="0" presId="urn:microsoft.com/office/officeart/2008/layout/HexagonCluster"/>
    <dgm:cxn modelId="{4BD62C21-9B32-440B-BBCE-CC46D6218C58}" type="presParOf" srcId="{928A37D3-DF60-4DA2-AF0C-B0750A9797C6}" destId="{47F7765C-24AD-467E-A74F-9405BF372A37}" srcOrd="0" destOrd="0" presId="urn:microsoft.com/office/officeart/2008/layout/HexagonCluster"/>
    <dgm:cxn modelId="{6968E609-2965-4557-9967-084158DF0D3C}" type="presParOf" srcId="{03B10FB6-F9C7-4999-A3C0-479E436B62D4}" destId="{057E236E-063A-4036-805A-5D70845BB45A}" srcOrd="17" destOrd="0" presId="urn:microsoft.com/office/officeart/2008/layout/HexagonCluster"/>
    <dgm:cxn modelId="{44EB2501-56AE-4BA6-9C66-7A8DCD5750AD}" type="presParOf" srcId="{057E236E-063A-4036-805A-5D70845BB45A}" destId="{65CEECC1-8400-4A65-9EAD-C92582DB87EA}" srcOrd="0" destOrd="0" presId="urn:microsoft.com/office/officeart/2008/layout/HexagonCluster"/>
    <dgm:cxn modelId="{EC8B314D-CC56-4480-AC8B-493DA81781CA}" type="presParOf" srcId="{03B10FB6-F9C7-4999-A3C0-479E436B62D4}" destId="{9F7C2AC5-9AFF-47A9-AB3A-44B8EA69D83B}" srcOrd="18" destOrd="0" presId="urn:microsoft.com/office/officeart/2008/layout/HexagonCluster"/>
    <dgm:cxn modelId="{9E6DAA6F-D6DC-47BB-9307-71F193012153}" type="presParOf" srcId="{9F7C2AC5-9AFF-47A9-AB3A-44B8EA69D83B}" destId="{F7892755-9057-4E30-8451-64D5A88899AF}" srcOrd="0" destOrd="0" presId="urn:microsoft.com/office/officeart/2008/layout/HexagonCluster"/>
    <dgm:cxn modelId="{1D4B14D9-FDF0-4098-830F-BDCD76E5F653}" type="presParOf" srcId="{03B10FB6-F9C7-4999-A3C0-479E436B62D4}" destId="{BD0C334A-1DB3-46FD-8E54-002FE8B18BAF}" srcOrd="19" destOrd="0" presId="urn:microsoft.com/office/officeart/2008/layout/HexagonCluster"/>
    <dgm:cxn modelId="{93E3883B-F4C8-4BED-9FC5-A6F7A7FF9D71}" type="presParOf" srcId="{BD0C334A-1DB3-46FD-8E54-002FE8B18BAF}" destId="{8B4BC519-0B1C-42CA-8C32-2E986E5AB12E}" srcOrd="0" destOrd="0" presId="urn:microsoft.com/office/officeart/2008/layout/HexagonCluster"/>
    <dgm:cxn modelId="{AE099910-ABC1-4DA4-87D2-7E639F8F4F53}" type="presParOf" srcId="{03B10FB6-F9C7-4999-A3C0-479E436B62D4}" destId="{04D561F8-E49A-4EB0-86A8-680DA091E05A}" srcOrd="20" destOrd="0" presId="urn:microsoft.com/office/officeart/2008/layout/HexagonCluster"/>
    <dgm:cxn modelId="{7309545A-FECE-4817-8ED7-86E98D01AD16}" type="presParOf" srcId="{04D561F8-E49A-4EB0-86A8-680DA091E05A}" destId="{DA239DC0-E703-4E1D-AE41-225417DF56C0}" srcOrd="0" destOrd="0" presId="urn:microsoft.com/office/officeart/2008/layout/HexagonCluster"/>
    <dgm:cxn modelId="{315AB41C-662B-4D2F-A09D-2D196D6BDD4E}" type="presParOf" srcId="{03B10FB6-F9C7-4999-A3C0-479E436B62D4}" destId="{4CA062B5-C234-4D66-B4F4-350A0406AE34}" srcOrd="21" destOrd="0" presId="urn:microsoft.com/office/officeart/2008/layout/HexagonCluster"/>
    <dgm:cxn modelId="{13726178-CEC3-4019-A907-20209499CD7A}" type="presParOf" srcId="{4CA062B5-C234-4D66-B4F4-350A0406AE34}" destId="{870CA0EC-5605-4F94-9BEB-C94AD986C79F}" srcOrd="0" destOrd="0" presId="urn:microsoft.com/office/officeart/2008/layout/HexagonCluster"/>
    <dgm:cxn modelId="{89AC3E13-CEE5-49FA-AF64-0AF59BDC2E5E}" type="presParOf" srcId="{03B10FB6-F9C7-4999-A3C0-479E436B62D4}" destId="{10472243-11BC-4123-89E6-68C8BA08DDCC}" srcOrd="22" destOrd="0" presId="urn:microsoft.com/office/officeart/2008/layout/HexagonCluster"/>
    <dgm:cxn modelId="{1C1AFB76-87CD-4100-90B6-5BD81B8CCCA4}" type="presParOf" srcId="{10472243-11BC-4123-89E6-68C8BA08DDCC}" destId="{52B3298B-7824-4028-9619-A21AA1E79884}" srcOrd="0" destOrd="0" presId="urn:microsoft.com/office/officeart/2008/layout/HexagonCluster"/>
    <dgm:cxn modelId="{68E5B4F2-0D8F-41F7-B483-9D561C8B9CF3}" type="presParOf" srcId="{03B10FB6-F9C7-4999-A3C0-479E436B62D4}" destId="{876BF7B3-2C62-47D0-8DAA-407D1870EBBE}" srcOrd="23" destOrd="0" presId="urn:microsoft.com/office/officeart/2008/layout/HexagonCluster"/>
    <dgm:cxn modelId="{047463B1-4B84-481D-ABCC-9F987C5BCE4B}" type="presParOf" srcId="{876BF7B3-2C62-47D0-8DAA-407D1870EBBE}" destId="{E00C0241-9D45-4712-90B9-52AD86290E36}" srcOrd="0" destOrd="0" presId="urn:microsoft.com/office/officeart/2008/layout/HexagonCluster"/>
    <dgm:cxn modelId="{0CD91A2C-15A3-40DB-A000-E28328FE10E5}" type="presParOf" srcId="{03B10FB6-F9C7-4999-A3C0-479E436B62D4}" destId="{DB9A1EB6-5436-430A-90BF-35DB73EBE904}" srcOrd="24" destOrd="0" presId="urn:microsoft.com/office/officeart/2008/layout/HexagonCluster"/>
    <dgm:cxn modelId="{AB166FFB-6545-4E80-933F-C24A9F69D738}" type="presParOf" srcId="{DB9A1EB6-5436-430A-90BF-35DB73EBE904}" destId="{51A53B63-067C-4949-BD8C-4F784EF5C5FC}" srcOrd="0" destOrd="0" presId="urn:microsoft.com/office/officeart/2008/layout/HexagonCluster"/>
    <dgm:cxn modelId="{A0A70B1F-AF9C-47EE-BB47-5C013BCA6619}" type="presParOf" srcId="{03B10FB6-F9C7-4999-A3C0-479E436B62D4}" destId="{29A39275-DAF0-4B3C-8D20-68D8A29B47AA}" srcOrd="25" destOrd="0" presId="urn:microsoft.com/office/officeart/2008/layout/HexagonCluster"/>
    <dgm:cxn modelId="{F251737F-9075-498D-BD7A-2074E5172E3E}" type="presParOf" srcId="{29A39275-DAF0-4B3C-8D20-68D8A29B47AA}" destId="{12A9C6AC-19CB-4808-B962-6E3A530FCA0B}" srcOrd="0" destOrd="0" presId="urn:microsoft.com/office/officeart/2008/layout/HexagonCluster"/>
    <dgm:cxn modelId="{E0DC0FFE-4AB5-4072-928A-611B554E90E1}" type="presParOf" srcId="{03B10FB6-F9C7-4999-A3C0-479E436B62D4}" destId="{7DABE044-C242-44AF-8291-750DD2DDFB55}" srcOrd="26" destOrd="0" presId="urn:microsoft.com/office/officeart/2008/layout/HexagonCluster"/>
    <dgm:cxn modelId="{052CFE1A-7F8B-4DB0-A9F5-203E927E18B6}" type="presParOf" srcId="{7DABE044-C242-44AF-8291-750DD2DDFB55}" destId="{655FB906-3227-4D9F-A9AF-6D7EA403C7D1}" srcOrd="0" destOrd="0" presId="urn:microsoft.com/office/officeart/2008/layout/HexagonCluster"/>
    <dgm:cxn modelId="{48165884-9ADF-404C-8326-8435A11A3B0A}" type="presParOf" srcId="{03B10FB6-F9C7-4999-A3C0-479E436B62D4}" destId="{63E10B93-CD70-4878-8D5A-333FFB0EA590}" srcOrd="27" destOrd="0" presId="urn:microsoft.com/office/officeart/2008/layout/HexagonCluster"/>
    <dgm:cxn modelId="{3A2BF5C9-B8AC-49B7-937B-C7818A814689}" type="presParOf" srcId="{63E10B93-CD70-4878-8D5A-333FFB0EA590}" destId="{070DE3DA-6436-43A1-A354-7DB3E4233BE2}" srcOrd="0" destOrd="0" presId="urn:microsoft.com/office/officeart/2008/layout/HexagonCluster"/>
    <dgm:cxn modelId="{B9CD1221-58F5-4195-B3DF-8438CC8A9C44}" type="presParOf" srcId="{03B10FB6-F9C7-4999-A3C0-479E436B62D4}" destId="{ABB25445-C823-47E1-8CCC-F5701EBF0585}" srcOrd="28" destOrd="0" presId="urn:microsoft.com/office/officeart/2008/layout/HexagonCluster"/>
    <dgm:cxn modelId="{9ED0E6D2-5520-48AD-B822-79F0927867E6}" type="presParOf" srcId="{ABB25445-C823-47E1-8CCC-F5701EBF0585}" destId="{630C7C19-EDDC-438B-A1B1-CD56CCA4CEB7}" srcOrd="0" destOrd="0" presId="urn:microsoft.com/office/officeart/2008/layout/HexagonCluster"/>
    <dgm:cxn modelId="{18C2451D-F0BA-4301-AE1B-E2917CF2BE7A}" type="presParOf" srcId="{03B10FB6-F9C7-4999-A3C0-479E436B62D4}" destId="{73A56B9E-6364-4A68-A9DD-07A0E4D6095F}" srcOrd="29" destOrd="0" presId="urn:microsoft.com/office/officeart/2008/layout/HexagonCluster"/>
    <dgm:cxn modelId="{BCA7AF7E-840F-4CC8-AA70-D9A0EB8705E7}" type="presParOf" srcId="{73A56B9E-6364-4A68-A9DD-07A0E4D6095F}" destId="{11FE4A00-1E22-4A28-B8EB-65762FA87C71}" srcOrd="0" destOrd="0" presId="urn:microsoft.com/office/officeart/2008/layout/HexagonCluster"/>
    <dgm:cxn modelId="{6F22FDDA-037C-46FD-9A70-C631C7598EA3}" type="presParOf" srcId="{03B10FB6-F9C7-4999-A3C0-479E436B62D4}" destId="{763F0E6D-F6EE-4238-9CCD-FFAD51F0AF85}" srcOrd="30" destOrd="0" presId="urn:microsoft.com/office/officeart/2008/layout/HexagonCluster"/>
    <dgm:cxn modelId="{0363BA97-AF31-4B97-9C38-3D51C4BC8811}" type="presParOf" srcId="{763F0E6D-F6EE-4238-9CCD-FFAD51F0AF85}" destId="{5DCD19D2-201C-4159-8E03-40A5B3823ECD}" srcOrd="0" destOrd="0" presId="urn:microsoft.com/office/officeart/2008/layout/HexagonCluster"/>
    <dgm:cxn modelId="{5B0FA6A5-ED2F-44FC-AA0B-A6EA5561F8F9}" type="presParOf" srcId="{03B10FB6-F9C7-4999-A3C0-479E436B62D4}" destId="{3FF00D55-E90B-403B-BA7B-658937A5F937}" srcOrd="31" destOrd="0" presId="urn:microsoft.com/office/officeart/2008/layout/HexagonCluster"/>
    <dgm:cxn modelId="{B7271B35-2D79-4578-8580-1B483530A45A}" type="presParOf" srcId="{3FF00D55-E90B-403B-BA7B-658937A5F937}" destId="{F4250053-3174-46B8-B164-1F6F398A475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38EB3-C2B9-4567-A5EB-95A4CDC789AE}" type="doc">
      <dgm:prSet loTypeId="urn:microsoft.com/office/officeart/2008/layout/HexagonCluster" loCatId="picture" qsTypeId="urn:microsoft.com/office/officeart/2005/8/quickstyle/simple1#4" qsCatId="simple" csTypeId="urn:microsoft.com/office/officeart/2005/8/colors/accent1_2#2" csCatId="accent1" phldr="1"/>
      <dgm:spPr/>
    </dgm:pt>
    <dgm:pt modelId="{3D5648B1-577A-4F3F-ABD3-28B6D775CE55}">
      <dgm:prSet phldrT="[Текст]" custT="1"/>
      <dgm:spPr/>
      <dgm:t>
        <a:bodyPr/>
        <a:lstStyle/>
        <a:p>
          <a:r>
            <a:rPr lang="ru-RU" sz="1600" b="1" dirty="0" smtClean="0"/>
            <a:t>Беловежская Пуща</a:t>
          </a:r>
          <a:endParaRPr lang="ru-RU" sz="1600" b="1" dirty="0"/>
        </a:p>
      </dgm:t>
    </dgm:pt>
    <dgm:pt modelId="{E9229483-3703-43CD-8C41-023081A7EDAB}" type="parTrans" cxnId="{215D1048-E05D-415B-8D0F-79DC1A0FCDEA}">
      <dgm:prSet/>
      <dgm:spPr/>
      <dgm:t>
        <a:bodyPr/>
        <a:lstStyle/>
        <a:p>
          <a:endParaRPr lang="ru-RU"/>
        </a:p>
      </dgm:t>
    </dgm:pt>
    <dgm:pt modelId="{5E919560-2E14-4B94-BD80-474AEC2DDDD8}" type="sibTrans" cxnId="{215D1048-E05D-415B-8D0F-79DC1A0FCDEA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11A0CF5C-D426-41C1-A317-89079AB2E1FC}">
      <dgm:prSet phldrT="[Текст]" custT="1"/>
      <dgm:spPr/>
      <dgm:t>
        <a:bodyPr/>
        <a:lstStyle/>
        <a:p>
          <a:r>
            <a:rPr lang="ru-RU" sz="1600" b="1" dirty="0" smtClean="0"/>
            <a:t>Мирский замок</a:t>
          </a:r>
          <a:endParaRPr lang="ru-RU" sz="1600" b="1" dirty="0"/>
        </a:p>
      </dgm:t>
    </dgm:pt>
    <dgm:pt modelId="{61B27F6B-5F93-4A0B-863A-1A1BED94DF10}" type="parTrans" cxnId="{AF8D458F-92A5-40CC-AB7F-0FED7EFB59C8}">
      <dgm:prSet/>
      <dgm:spPr/>
      <dgm:t>
        <a:bodyPr/>
        <a:lstStyle/>
        <a:p>
          <a:endParaRPr lang="ru-RU"/>
        </a:p>
      </dgm:t>
    </dgm:pt>
    <dgm:pt modelId="{991CCEC8-B439-45CC-905C-B530E2208200}" type="sibTrans" cxnId="{AF8D458F-92A5-40CC-AB7F-0FED7EFB59C8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1427CE-ED53-49E3-9EA1-DED7FCA0D440}">
      <dgm:prSet phldrT="[Текст]" custT="1"/>
      <dgm:spPr/>
      <dgm:t>
        <a:bodyPr/>
        <a:lstStyle/>
        <a:p>
          <a:r>
            <a:rPr lang="ru-RU" sz="1600" b="1" dirty="0" err="1" smtClean="0"/>
            <a:t>Радзивилы</a:t>
          </a:r>
          <a:endParaRPr lang="ru-RU" sz="1600" b="1" dirty="0"/>
        </a:p>
      </dgm:t>
    </dgm:pt>
    <dgm:pt modelId="{7146DB5C-8B76-4795-A121-6BBC492F36A8}" type="parTrans" cxnId="{42094C97-C956-4794-961B-36BBF1CD4389}">
      <dgm:prSet/>
      <dgm:spPr/>
      <dgm:t>
        <a:bodyPr/>
        <a:lstStyle/>
        <a:p>
          <a:endParaRPr lang="ru-RU"/>
        </a:p>
      </dgm:t>
    </dgm:pt>
    <dgm:pt modelId="{7E24485A-526C-45BB-9E0A-7BFF65FD504F}" type="sibTrans" cxnId="{42094C97-C956-4794-961B-36BBF1CD4389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4974A8-0B1B-4B6E-854F-5F078652753E}">
      <dgm:prSet phldrT="[Текст]" custT="1"/>
      <dgm:spPr/>
      <dgm:t>
        <a:bodyPr/>
        <a:lstStyle/>
        <a:p>
          <a:r>
            <a:rPr lang="ru-RU" sz="1600" b="1" dirty="0" smtClean="0"/>
            <a:t>Брестская крепость</a:t>
          </a:r>
          <a:endParaRPr lang="ru-RU" sz="1600" b="1" dirty="0"/>
        </a:p>
      </dgm:t>
    </dgm:pt>
    <dgm:pt modelId="{75F87D37-6B72-4416-908F-B26FB3F15221}" type="parTrans" cxnId="{9DA8598C-E44C-4238-9B96-1792335AE7D4}">
      <dgm:prSet/>
      <dgm:spPr/>
      <dgm:t>
        <a:bodyPr/>
        <a:lstStyle/>
        <a:p>
          <a:endParaRPr lang="ru-RU"/>
        </a:p>
      </dgm:t>
    </dgm:pt>
    <dgm:pt modelId="{71904BA1-1579-4D68-BCA9-78346399541A}" type="sibTrans" cxnId="{9DA8598C-E44C-4238-9B96-1792335AE7D4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0E78CD54-3378-4E7E-9CCF-A813E9537627}">
      <dgm:prSet phldrT="[Текст]" custT="1"/>
      <dgm:spPr/>
      <dgm:t>
        <a:bodyPr/>
        <a:lstStyle/>
        <a:p>
          <a:r>
            <a:rPr lang="ru-RU" sz="1600" b="1" dirty="0" smtClean="0"/>
            <a:t>Национальная библиотека</a:t>
          </a:r>
          <a:endParaRPr lang="ru-RU" sz="1600" b="1" dirty="0"/>
        </a:p>
      </dgm:t>
    </dgm:pt>
    <dgm:pt modelId="{66AD23CF-8C59-4F7A-BC81-DC8F1E71F4D0}" type="parTrans" cxnId="{3E00119B-23F1-488A-8095-3AB34EF096EF}">
      <dgm:prSet/>
      <dgm:spPr/>
      <dgm:t>
        <a:bodyPr/>
        <a:lstStyle/>
        <a:p>
          <a:endParaRPr lang="ru-RU"/>
        </a:p>
      </dgm:t>
    </dgm:pt>
    <dgm:pt modelId="{1FA5FA23-1A37-42CA-8136-BF7568AD2E25}" type="sibTrans" cxnId="{3E00119B-23F1-488A-8095-3AB34EF096EF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B10232-17AF-4375-B192-B6112DE62BAE}">
      <dgm:prSet phldrT="[Текст]" custT="1"/>
      <dgm:spPr/>
      <dgm:t>
        <a:bodyPr/>
        <a:lstStyle/>
        <a:p>
          <a:r>
            <a:rPr lang="ru-RU" sz="1600" b="1" dirty="0" smtClean="0"/>
            <a:t>Трактор «Беларусь»</a:t>
          </a:r>
          <a:endParaRPr lang="ru-RU" sz="1600" b="1" dirty="0"/>
        </a:p>
      </dgm:t>
    </dgm:pt>
    <dgm:pt modelId="{1E2C5691-482D-43C4-9AD0-D62FF1BDD761}" type="parTrans" cxnId="{D07D5DBF-C588-4796-9086-047807A66A4B}">
      <dgm:prSet/>
      <dgm:spPr/>
      <dgm:t>
        <a:bodyPr/>
        <a:lstStyle/>
        <a:p>
          <a:endParaRPr lang="ru-RU"/>
        </a:p>
      </dgm:t>
    </dgm:pt>
    <dgm:pt modelId="{E002C111-AED4-4B61-B2A1-359421418C78}" type="sibTrans" cxnId="{D07D5DBF-C588-4796-9086-047807A66A4B}">
      <dgm:prSet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  <dgm:extLst/>
    </dgm:pt>
    <dgm:pt modelId="{0D86E7E5-A8B9-4044-8DD4-6A003D541985}" type="pres">
      <dgm:prSet presAssocID="{FE638EB3-C2B9-4567-A5EB-95A4CDC789AE}" presName="Name0" presStyleCnt="0">
        <dgm:presLayoutVars>
          <dgm:chMax val="21"/>
          <dgm:chPref val="21"/>
        </dgm:presLayoutVars>
      </dgm:prSet>
      <dgm:spPr/>
    </dgm:pt>
    <dgm:pt modelId="{0D258087-524B-4FC4-AEF4-A1A505090564}" type="pres">
      <dgm:prSet presAssocID="{3D5648B1-577A-4F3F-ABD3-28B6D775CE55}" presName="text1" presStyleCnt="0"/>
      <dgm:spPr/>
    </dgm:pt>
    <dgm:pt modelId="{F33DEEE3-F9BD-4B2F-A7B8-09075576CF92}" type="pres">
      <dgm:prSet presAssocID="{3D5648B1-577A-4F3F-ABD3-28B6D775CE55}" presName="textRepeatNode" presStyleLbl="alignNode1" presStyleIdx="0" presStyleCnt="6" custScaleX="106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E25CF-EE9F-45AB-9D02-7F18A3B5C337}" type="pres">
      <dgm:prSet presAssocID="{3D5648B1-577A-4F3F-ABD3-28B6D775CE55}" presName="textaccent1" presStyleCnt="0"/>
      <dgm:spPr/>
    </dgm:pt>
    <dgm:pt modelId="{3AC0B4B3-F22D-4285-BE51-48B0CD6AA3D2}" type="pres">
      <dgm:prSet presAssocID="{3D5648B1-577A-4F3F-ABD3-28B6D775CE55}" presName="accentRepeatNode" presStyleLbl="solidAlignAcc1" presStyleIdx="0" presStyleCnt="12"/>
      <dgm:spPr/>
    </dgm:pt>
    <dgm:pt modelId="{4DF07CF8-F242-4892-AC26-E7B7544E8141}" type="pres">
      <dgm:prSet presAssocID="{5E919560-2E14-4B94-BD80-474AEC2DDDD8}" presName="image1" presStyleCnt="0"/>
      <dgm:spPr/>
    </dgm:pt>
    <dgm:pt modelId="{F14C52DA-F48D-4C50-9F4D-0FAF013EE5DD}" type="pres">
      <dgm:prSet presAssocID="{5E919560-2E14-4B94-BD80-474AEC2DDDD8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E9019D3F-2003-42BD-A970-21C47000E4A8}" type="pres">
      <dgm:prSet presAssocID="{5E919560-2E14-4B94-BD80-474AEC2DDDD8}" presName="imageaccent1" presStyleCnt="0"/>
      <dgm:spPr/>
    </dgm:pt>
    <dgm:pt modelId="{204B1FC0-6AD1-4B9D-A8B2-8E78922670E1}" type="pres">
      <dgm:prSet presAssocID="{5E919560-2E14-4B94-BD80-474AEC2DDDD8}" presName="accentRepeatNode" presStyleLbl="solidAlignAcc1" presStyleIdx="1" presStyleCnt="12"/>
      <dgm:spPr/>
    </dgm:pt>
    <dgm:pt modelId="{5AD50BCF-263F-4D64-B690-7E9FA2E56936}" type="pres">
      <dgm:prSet presAssocID="{11A0CF5C-D426-41C1-A317-89079AB2E1FC}" presName="text2" presStyleCnt="0"/>
      <dgm:spPr/>
    </dgm:pt>
    <dgm:pt modelId="{DC2FD360-5A0A-48D1-B53C-BBCEDC51BE78}" type="pres">
      <dgm:prSet presAssocID="{11A0CF5C-D426-41C1-A317-89079AB2E1FC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1DB28-1545-4867-9A14-D94DB00B404A}" type="pres">
      <dgm:prSet presAssocID="{11A0CF5C-D426-41C1-A317-89079AB2E1FC}" presName="textaccent2" presStyleCnt="0"/>
      <dgm:spPr/>
    </dgm:pt>
    <dgm:pt modelId="{10E31541-0F41-4173-B414-AAF5030B8866}" type="pres">
      <dgm:prSet presAssocID="{11A0CF5C-D426-41C1-A317-89079AB2E1FC}" presName="accentRepeatNode" presStyleLbl="solidAlignAcc1" presStyleIdx="2" presStyleCnt="12"/>
      <dgm:spPr/>
    </dgm:pt>
    <dgm:pt modelId="{0FB68625-C933-4FA4-94AC-79AFC97423A8}" type="pres">
      <dgm:prSet presAssocID="{991CCEC8-B439-45CC-905C-B530E2208200}" presName="image2" presStyleCnt="0"/>
      <dgm:spPr/>
    </dgm:pt>
    <dgm:pt modelId="{8643EA4C-5D13-49F5-912A-11F1A69C2290}" type="pres">
      <dgm:prSet presAssocID="{991CCEC8-B439-45CC-905C-B530E2208200}" presName="imageRepeatNode" presStyleLbl="alignAcc1" presStyleIdx="1" presStyleCnt="6"/>
      <dgm:spPr/>
      <dgm:t>
        <a:bodyPr/>
        <a:lstStyle/>
        <a:p>
          <a:endParaRPr lang="ru-RU"/>
        </a:p>
      </dgm:t>
    </dgm:pt>
    <dgm:pt modelId="{A5295793-6075-49DC-A5C4-8C7E6631FFD2}" type="pres">
      <dgm:prSet presAssocID="{991CCEC8-B439-45CC-905C-B530E2208200}" presName="imageaccent2" presStyleCnt="0"/>
      <dgm:spPr/>
    </dgm:pt>
    <dgm:pt modelId="{30755DFE-8DCC-4D91-8953-3BF5DE0D162E}" type="pres">
      <dgm:prSet presAssocID="{991CCEC8-B439-45CC-905C-B530E2208200}" presName="accentRepeatNode" presStyleLbl="solidAlignAcc1" presStyleIdx="3" presStyleCnt="12"/>
      <dgm:spPr/>
    </dgm:pt>
    <dgm:pt modelId="{664A5BE3-CC3B-4E20-8149-8C683873A162}" type="pres">
      <dgm:prSet presAssocID="{EE1427CE-ED53-49E3-9EA1-DED7FCA0D440}" presName="text3" presStyleCnt="0"/>
      <dgm:spPr/>
    </dgm:pt>
    <dgm:pt modelId="{EBFB2570-21D9-48C1-8D73-098F3580C39F}" type="pres">
      <dgm:prSet presAssocID="{EE1427CE-ED53-49E3-9EA1-DED7FCA0D440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A493D-6A6C-4B6E-BCA2-B0131A069A3B}" type="pres">
      <dgm:prSet presAssocID="{EE1427CE-ED53-49E3-9EA1-DED7FCA0D440}" presName="textaccent3" presStyleCnt="0"/>
      <dgm:spPr/>
    </dgm:pt>
    <dgm:pt modelId="{BCEA0CA9-F0D8-40BA-B3EF-71866DB817D0}" type="pres">
      <dgm:prSet presAssocID="{EE1427CE-ED53-49E3-9EA1-DED7FCA0D440}" presName="accentRepeatNode" presStyleLbl="solidAlignAcc1" presStyleIdx="4" presStyleCnt="12"/>
      <dgm:spPr/>
    </dgm:pt>
    <dgm:pt modelId="{F367938E-392C-4592-911A-6C74FD096A4E}" type="pres">
      <dgm:prSet presAssocID="{7E24485A-526C-45BB-9E0A-7BFF65FD504F}" presName="image3" presStyleCnt="0"/>
      <dgm:spPr/>
    </dgm:pt>
    <dgm:pt modelId="{092E4943-7E77-483F-9CE7-3A8C6B08C959}" type="pres">
      <dgm:prSet presAssocID="{7E24485A-526C-45BB-9E0A-7BFF65FD504F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34F8F30E-065F-4EDE-BEC9-315A28A4C0C3}" type="pres">
      <dgm:prSet presAssocID="{7E24485A-526C-45BB-9E0A-7BFF65FD504F}" presName="imageaccent3" presStyleCnt="0"/>
      <dgm:spPr/>
    </dgm:pt>
    <dgm:pt modelId="{6F258264-2DC6-4117-905D-13C1AADE5553}" type="pres">
      <dgm:prSet presAssocID="{7E24485A-526C-45BB-9E0A-7BFF65FD504F}" presName="accentRepeatNode" presStyleLbl="solidAlignAcc1" presStyleIdx="5" presStyleCnt="12"/>
      <dgm:spPr/>
    </dgm:pt>
    <dgm:pt modelId="{4CF19970-0074-40C7-A105-EAA2162F68DB}" type="pres">
      <dgm:prSet presAssocID="{7F4974A8-0B1B-4B6E-854F-5F078652753E}" presName="text4" presStyleCnt="0"/>
      <dgm:spPr/>
    </dgm:pt>
    <dgm:pt modelId="{C39D2F1D-8456-4B71-83C0-205AABFD2A5E}" type="pres">
      <dgm:prSet presAssocID="{7F4974A8-0B1B-4B6E-854F-5F078652753E}" presName="textRepeatNode" presStyleLbl="alignNode1" presStyleIdx="3" presStyleCnt="6" custScaleX="92855" custScaleY="99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9DE13-E069-464D-A932-F02399EAD829}" type="pres">
      <dgm:prSet presAssocID="{7F4974A8-0B1B-4B6E-854F-5F078652753E}" presName="textaccent4" presStyleCnt="0"/>
      <dgm:spPr/>
    </dgm:pt>
    <dgm:pt modelId="{9C9F0989-2EDC-4143-B213-0C7FA8BCD7B7}" type="pres">
      <dgm:prSet presAssocID="{7F4974A8-0B1B-4B6E-854F-5F078652753E}" presName="accentRepeatNode" presStyleLbl="solidAlignAcc1" presStyleIdx="6" presStyleCnt="12"/>
      <dgm:spPr/>
    </dgm:pt>
    <dgm:pt modelId="{168D9123-ECB7-4B22-8E80-E21669713D45}" type="pres">
      <dgm:prSet presAssocID="{71904BA1-1579-4D68-BCA9-78346399541A}" presName="image4" presStyleCnt="0"/>
      <dgm:spPr/>
    </dgm:pt>
    <dgm:pt modelId="{830650AA-2735-4D86-8213-D2B7965CEC4F}" type="pres">
      <dgm:prSet presAssocID="{71904BA1-1579-4D68-BCA9-78346399541A}" presName="imageRepeatNode" presStyleLbl="alignAcc1" presStyleIdx="3" presStyleCnt="6"/>
      <dgm:spPr/>
      <dgm:t>
        <a:bodyPr/>
        <a:lstStyle/>
        <a:p>
          <a:endParaRPr lang="ru-RU"/>
        </a:p>
      </dgm:t>
    </dgm:pt>
    <dgm:pt modelId="{E5806B16-9BA3-4C16-A834-A71CE49B47E4}" type="pres">
      <dgm:prSet presAssocID="{71904BA1-1579-4D68-BCA9-78346399541A}" presName="imageaccent4" presStyleCnt="0"/>
      <dgm:spPr/>
    </dgm:pt>
    <dgm:pt modelId="{A9EC70D1-CCB7-476B-892A-2E8CF4D046B5}" type="pres">
      <dgm:prSet presAssocID="{71904BA1-1579-4D68-BCA9-78346399541A}" presName="accentRepeatNode" presStyleLbl="solidAlignAcc1" presStyleIdx="7" presStyleCnt="12"/>
      <dgm:spPr/>
    </dgm:pt>
    <dgm:pt modelId="{8F4A8E4B-9EC2-4260-BCC6-661BDD29F546}" type="pres">
      <dgm:prSet presAssocID="{0E78CD54-3378-4E7E-9CCF-A813E9537627}" presName="text5" presStyleCnt="0"/>
      <dgm:spPr/>
    </dgm:pt>
    <dgm:pt modelId="{08BC781E-08D6-45A5-B509-CF50EB467F51}" type="pres">
      <dgm:prSet presAssocID="{0E78CD54-3378-4E7E-9CCF-A813E9537627}" presName="textRepeatNode" presStyleLbl="alignNode1" presStyleIdx="4" presStyleCnt="6" custScaleX="120601" custLinFactNeighborX="3432" custLinFactNeighborY="1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14039-455A-4F1B-AD17-97992F3DFC76}" type="pres">
      <dgm:prSet presAssocID="{0E78CD54-3378-4E7E-9CCF-A813E9537627}" presName="textaccent5" presStyleCnt="0"/>
      <dgm:spPr/>
    </dgm:pt>
    <dgm:pt modelId="{4ACF01BE-AA7F-409A-98FE-F8186E5E3145}" type="pres">
      <dgm:prSet presAssocID="{0E78CD54-3378-4E7E-9CCF-A813E9537627}" presName="accentRepeatNode" presStyleLbl="solidAlignAcc1" presStyleIdx="8" presStyleCnt="12"/>
      <dgm:spPr/>
    </dgm:pt>
    <dgm:pt modelId="{487B2210-C133-4D39-B512-D3B2EBC62271}" type="pres">
      <dgm:prSet presAssocID="{1FA5FA23-1A37-42CA-8136-BF7568AD2E25}" presName="image5" presStyleCnt="0"/>
      <dgm:spPr/>
    </dgm:pt>
    <dgm:pt modelId="{4770E2AA-6C2D-4529-8366-7017DF1018FB}" type="pres">
      <dgm:prSet presAssocID="{1FA5FA23-1A37-42CA-8136-BF7568AD2E25}" presName="imageRepeatNode" presStyleLbl="alignAcc1" presStyleIdx="4" presStyleCnt="6" custScaleX="85990" custScaleY="93179" custLinFactNeighborX="5288" custLinFactNeighborY="4815"/>
      <dgm:spPr/>
      <dgm:t>
        <a:bodyPr/>
        <a:lstStyle/>
        <a:p>
          <a:endParaRPr lang="ru-RU"/>
        </a:p>
      </dgm:t>
    </dgm:pt>
    <dgm:pt modelId="{7E7E2505-8B1E-4968-8505-E2408179A12A}" type="pres">
      <dgm:prSet presAssocID="{1FA5FA23-1A37-42CA-8136-BF7568AD2E25}" presName="imageaccent5" presStyleCnt="0"/>
      <dgm:spPr/>
    </dgm:pt>
    <dgm:pt modelId="{1E1F49C7-769F-478A-907A-C53CE0A12CF7}" type="pres">
      <dgm:prSet presAssocID="{1FA5FA23-1A37-42CA-8136-BF7568AD2E25}" presName="accentRepeatNode" presStyleLbl="solidAlignAcc1" presStyleIdx="9" presStyleCnt="12"/>
      <dgm:spPr/>
    </dgm:pt>
    <dgm:pt modelId="{DE78106E-E96E-4235-A4A8-26F9AE06EAB3}" type="pres">
      <dgm:prSet presAssocID="{45B10232-17AF-4375-B192-B6112DE62BAE}" presName="text6" presStyleCnt="0"/>
      <dgm:spPr/>
    </dgm:pt>
    <dgm:pt modelId="{0A97EFB3-2B77-4E5C-A12B-A9F699B84A97}" type="pres">
      <dgm:prSet presAssocID="{45B10232-17AF-4375-B192-B6112DE62BAE}" presName="textRepeatNode" presStyleLbl="alignNode1" presStyleIdx="5" presStyleCnt="6" custLinFactNeighborX="-143" custLinFactNeighborY="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5319F-AE4C-4841-AC47-2CE303BC361A}" type="pres">
      <dgm:prSet presAssocID="{45B10232-17AF-4375-B192-B6112DE62BAE}" presName="textaccent6" presStyleCnt="0"/>
      <dgm:spPr/>
    </dgm:pt>
    <dgm:pt modelId="{8633C7F1-6584-4B52-9110-6B61F4248A52}" type="pres">
      <dgm:prSet presAssocID="{45B10232-17AF-4375-B192-B6112DE62BAE}" presName="accentRepeatNode" presStyleLbl="solidAlignAcc1" presStyleIdx="10" presStyleCnt="12"/>
      <dgm:spPr/>
    </dgm:pt>
    <dgm:pt modelId="{1490F2ED-34F9-4D02-8028-A0D3E9B7217C}" type="pres">
      <dgm:prSet presAssocID="{E002C111-AED4-4B61-B2A1-359421418C78}" presName="image6" presStyleCnt="0"/>
      <dgm:spPr/>
    </dgm:pt>
    <dgm:pt modelId="{E39BB3CA-5756-48E4-B87E-697D59066C3F}" type="pres">
      <dgm:prSet presAssocID="{E002C111-AED4-4B61-B2A1-359421418C78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447CEC8F-C744-446C-AC1F-489F73CD6549}" type="pres">
      <dgm:prSet presAssocID="{E002C111-AED4-4B61-B2A1-359421418C78}" presName="imageaccent6" presStyleCnt="0"/>
      <dgm:spPr/>
    </dgm:pt>
    <dgm:pt modelId="{C7E122B1-E73C-4B62-980D-426A1F16347A}" type="pres">
      <dgm:prSet presAssocID="{E002C111-AED4-4B61-B2A1-359421418C78}" presName="accentRepeatNode" presStyleLbl="solidAlignAcc1" presStyleIdx="11" presStyleCnt="12"/>
      <dgm:spPr/>
    </dgm:pt>
  </dgm:ptLst>
  <dgm:cxnLst>
    <dgm:cxn modelId="{2B3109DD-F465-48F7-AC99-8D4785086F44}" type="presOf" srcId="{3D5648B1-577A-4F3F-ABD3-28B6D775CE55}" destId="{F33DEEE3-F9BD-4B2F-A7B8-09075576CF92}" srcOrd="0" destOrd="0" presId="urn:microsoft.com/office/officeart/2008/layout/HexagonCluster"/>
    <dgm:cxn modelId="{89650336-1874-4A79-BB2B-EDB87512C54C}" type="presOf" srcId="{991CCEC8-B439-45CC-905C-B530E2208200}" destId="{8643EA4C-5D13-49F5-912A-11F1A69C2290}" srcOrd="0" destOrd="0" presId="urn:microsoft.com/office/officeart/2008/layout/HexagonCluster"/>
    <dgm:cxn modelId="{DDFBEF36-8263-43B3-92C3-674FEA9F7C86}" type="presOf" srcId="{EE1427CE-ED53-49E3-9EA1-DED7FCA0D440}" destId="{EBFB2570-21D9-48C1-8D73-098F3580C39F}" srcOrd="0" destOrd="0" presId="urn:microsoft.com/office/officeart/2008/layout/HexagonCluster"/>
    <dgm:cxn modelId="{C22813A8-2150-43D0-A550-13667CD8E5E3}" type="presOf" srcId="{11A0CF5C-D426-41C1-A317-89079AB2E1FC}" destId="{DC2FD360-5A0A-48D1-B53C-BBCEDC51BE78}" srcOrd="0" destOrd="0" presId="urn:microsoft.com/office/officeart/2008/layout/HexagonCluster"/>
    <dgm:cxn modelId="{9C0501F8-818B-4B7A-BFA5-9A05BCA9914B}" type="presOf" srcId="{1FA5FA23-1A37-42CA-8136-BF7568AD2E25}" destId="{4770E2AA-6C2D-4529-8366-7017DF1018FB}" srcOrd="0" destOrd="0" presId="urn:microsoft.com/office/officeart/2008/layout/HexagonCluster"/>
    <dgm:cxn modelId="{9DA8598C-E44C-4238-9B96-1792335AE7D4}" srcId="{FE638EB3-C2B9-4567-A5EB-95A4CDC789AE}" destId="{7F4974A8-0B1B-4B6E-854F-5F078652753E}" srcOrd="3" destOrd="0" parTransId="{75F87D37-6B72-4416-908F-B26FB3F15221}" sibTransId="{71904BA1-1579-4D68-BCA9-78346399541A}"/>
    <dgm:cxn modelId="{8CE9BDA4-3DB8-438F-9598-DF6F7EF221C3}" type="presOf" srcId="{45B10232-17AF-4375-B192-B6112DE62BAE}" destId="{0A97EFB3-2B77-4E5C-A12B-A9F699B84A97}" srcOrd="0" destOrd="0" presId="urn:microsoft.com/office/officeart/2008/layout/HexagonCluster"/>
    <dgm:cxn modelId="{D07D5DBF-C588-4796-9086-047807A66A4B}" srcId="{FE638EB3-C2B9-4567-A5EB-95A4CDC789AE}" destId="{45B10232-17AF-4375-B192-B6112DE62BAE}" srcOrd="5" destOrd="0" parTransId="{1E2C5691-482D-43C4-9AD0-D62FF1BDD761}" sibTransId="{E002C111-AED4-4B61-B2A1-359421418C78}"/>
    <dgm:cxn modelId="{E1E0A097-80FD-49E7-A801-B774F83FAE5C}" type="presOf" srcId="{71904BA1-1579-4D68-BCA9-78346399541A}" destId="{830650AA-2735-4D86-8213-D2B7965CEC4F}" srcOrd="0" destOrd="0" presId="urn:microsoft.com/office/officeart/2008/layout/HexagonCluster"/>
    <dgm:cxn modelId="{3E00119B-23F1-488A-8095-3AB34EF096EF}" srcId="{FE638EB3-C2B9-4567-A5EB-95A4CDC789AE}" destId="{0E78CD54-3378-4E7E-9CCF-A813E9537627}" srcOrd="4" destOrd="0" parTransId="{66AD23CF-8C59-4F7A-BC81-DC8F1E71F4D0}" sibTransId="{1FA5FA23-1A37-42CA-8136-BF7568AD2E25}"/>
    <dgm:cxn modelId="{8E8F7DB9-65B7-4C69-8CA9-60AC77EA8524}" type="presOf" srcId="{FE638EB3-C2B9-4567-A5EB-95A4CDC789AE}" destId="{0D86E7E5-A8B9-4044-8DD4-6A003D541985}" srcOrd="0" destOrd="0" presId="urn:microsoft.com/office/officeart/2008/layout/HexagonCluster"/>
    <dgm:cxn modelId="{215D1048-E05D-415B-8D0F-79DC1A0FCDEA}" srcId="{FE638EB3-C2B9-4567-A5EB-95A4CDC789AE}" destId="{3D5648B1-577A-4F3F-ABD3-28B6D775CE55}" srcOrd="0" destOrd="0" parTransId="{E9229483-3703-43CD-8C41-023081A7EDAB}" sibTransId="{5E919560-2E14-4B94-BD80-474AEC2DDDD8}"/>
    <dgm:cxn modelId="{42094C97-C956-4794-961B-36BBF1CD4389}" srcId="{FE638EB3-C2B9-4567-A5EB-95A4CDC789AE}" destId="{EE1427CE-ED53-49E3-9EA1-DED7FCA0D440}" srcOrd="2" destOrd="0" parTransId="{7146DB5C-8B76-4795-A121-6BBC492F36A8}" sibTransId="{7E24485A-526C-45BB-9E0A-7BFF65FD504F}"/>
    <dgm:cxn modelId="{53E08E11-616D-497A-9EC0-D88B8516D623}" type="presOf" srcId="{7E24485A-526C-45BB-9E0A-7BFF65FD504F}" destId="{092E4943-7E77-483F-9CE7-3A8C6B08C959}" srcOrd="0" destOrd="0" presId="urn:microsoft.com/office/officeart/2008/layout/HexagonCluster"/>
    <dgm:cxn modelId="{1E7D7775-A928-4A27-99D0-E5CD5EB70549}" type="presOf" srcId="{0E78CD54-3378-4E7E-9CCF-A813E9537627}" destId="{08BC781E-08D6-45A5-B509-CF50EB467F51}" srcOrd="0" destOrd="0" presId="urn:microsoft.com/office/officeart/2008/layout/HexagonCluster"/>
    <dgm:cxn modelId="{AF8D458F-92A5-40CC-AB7F-0FED7EFB59C8}" srcId="{FE638EB3-C2B9-4567-A5EB-95A4CDC789AE}" destId="{11A0CF5C-D426-41C1-A317-89079AB2E1FC}" srcOrd="1" destOrd="0" parTransId="{61B27F6B-5F93-4A0B-863A-1A1BED94DF10}" sibTransId="{991CCEC8-B439-45CC-905C-B530E2208200}"/>
    <dgm:cxn modelId="{6CAD4F2F-D359-434F-8DE8-52FE9778FDA3}" type="presOf" srcId="{7F4974A8-0B1B-4B6E-854F-5F078652753E}" destId="{C39D2F1D-8456-4B71-83C0-205AABFD2A5E}" srcOrd="0" destOrd="0" presId="urn:microsoft.com/office/officeart/2008/layout/HexagonCluster"/>
    <dgm:cxn modelId="{8BA6E018-DD80-4637-A368-4C21244C2DB1}" type="presOf" srcId="{5E919560-2E14-4B94-BD80-474AEC2DDDD8}" destId="{F14C52DA-F48D-4C50-9F4D-0FAF013EE5DD}" srcOrd="0" destOrd="0" presId="urn:microsoft.com/office/officeart/2008/layout/HexagonCluster"/>
    <dgm:cxn modelId="{0342888A-F208-4EF0-8984-CF05EA9B6800}" type="presOf" srcId="{E002C111-AED4-4B61-B2A1-359421418C78}" destId="{E39BB3CA-5756-48E4-B87E-697D59066C3F}" srcOrd="0" destOrd="0" presId="urn:microsoft.com/office/officeart/2008/layout/HexagonCluster"/>
    <dgm:cxn modelId="{2DA93521-5E81-401F-834A-3B26EB70984C}" type="presParOf" srcId="{0D86E7E5-A8B9-4044-8DD4-6A003D541985}" destId="{0D258087-524B-4FC4-AEF4-A1A505090564}" srcOrd="0" destOrd="0" presId="urn:microsoft.com/office/officeart/2008/layout/HexagonCluster"/>
    <dgm:cxn modelId="{718D58F5-2855-48D8-8DCD-89EB8B38467F}" type="presParOf" srcId="{0D258087-524B-4FC4-AEF4-A1A505090564}" destId="{F33DEEE3-F9BD-4B2F-A7B8-09075576CF92}" srcOrd="0" destOrd="0" presId="urn:microsoft.com/office/officeart/2008/layout/HexagonCluster"/>
    <dgm:cxn modelId="{8A90805B-EFEF-4A2B-94F0-470F6D83E328}" type="presParOf" srcId="{0D86E7E5-A8B9-4044-8DD4-6A003D541985}" destId="{174E25CF-EE9F-45AB-9D02-7F18A3B5C337}" srcOrd="1" destOrd="0" presId="urn:microsoft.com/office/officeart/2008/layout/HexagonCluster"/>
    <dgm:cxn modelId="{48257E54-9D9F-4AAC-B650-F7FD204E7C4F}" type="presParOf" srcId="{174E25CF-EE9F-45AB-9D02-7F18A3B5C337}" destId="{3AC0B4B3-F22D-4285-BE51-48B0CD6AA3D2}" srcOrd="0" destOrd="0" presId="urn:microsoft.com/office/officeart/2008/layout/HexagonCluster"/>
    <dgm:cxn modelId="{5D45FC1A-BE93-4BFA-97CE-1454B6466EDB}" type="presParOf" srcId="{0D86E7E5-A8B9-4044-8DD4-6A003D541985}" destId="{4DF07CF8-F242-4892-AC26-E7B7544E8141}" srcOrd="2" destOrd="0" presId="urn:microsoft.com/office/officeart/2008/layout/HexagonCluster"/>
    <dgm:cxn modelId="{F201222A-60A1-4417-8EED-4B640E04A267}" type="presParOf" srcId="{4DF07CF8-F242-4892-AC26-E7B7544E8141}" destId="{F14C52DA-F48D-4C50-9F4D-0FAF013EE5DD}" srcOrd="0" destOrd="0" presId="urn:microsoft.com/office/officeart/2008/layout/HexagonCluster"/>
    <dgm:cxn modelId="{340FF502-46B3-4052-BFFB-07B922E31D3D}" type="presParOf" srcId="{0D86E7E5-A8B9-4044-8DD4-6A003D541985}" destId="{E9019D3F-2003-42BD-A970-21C47000E4A8}" srcOrd="3" destOrd="0" presId="urn:microsoft.com/office/officeart/2008/layout/HexagonCluster"/>
    <dgm:cxn modelId="{A0771BFF-72C5-4818-ACDF-A4C2D79DF667}" type="presParOf" srcId="{E9019D3F-2003-42BD-A970-21C47000E4A8}" destId="{204B1FC0-6AD1-4B9D-A8B2-8E78922670E1}" srcOrd="0" destOrd="0" presId="urn:microsoft.com/office/officeart/2008/layout/HexagonCluster"/>
    <dgm:cxn modelId="{7A229570-AAD8-4191-A04F-0131304F945C}" type="presParOf" srcId="{0D86E7E5-A8B9-4044-8DD4-6A003D541985}" destId="{5AD50BCF-263F-4D64-B690-7E9FA2E56936}" srcOrd="4" destOrd="0" presId="urn:microsoft.com/office/officeart/2008/layout/HexagonCluster"/>
    <dgm:cxn modelId="{9BD5AC6B-7ED8-4819-A097-E044287BD080}" type="presParOf" srcId="{5AD50BCF-263F-4D64-B690-7E9FA2E56936}" destId="{DC2FD360-5A0A-48D1-B53C-BBCEDC51BE78}" srcOrd="0" destOrd="0" presId="urn:microsoft.com/office/officeart/2008/layout/HexagonCluster"/>
    <dgm:cxn modelId="{2D436267-7BC2-4F52-8E8D-9A42695198A2}" type="presParOf" srcId="{0D86E7E5-A8B9-4044-8DD4-6A003D541985}" destId="{C7D1DB28-1545-4867-9A14-D94DB00B404A}" srcOrd="5" destOrd="0" presId="urn:microsoft.com/office/officeart/2008/layout/HexagonCluster"/>
    <dgm:cxn modelId="{964AE4F3-BBB7-40C7-892D-28C04F0FEC9E}" type="presParOf" srcId="{C7D1DB28-1545-4867-9A14-D94DB00B404A}" destId="{10E31541-0F41-4173-B414-AAF5030B8866}" srcOrd="0" destOrd="0" presId="urn:microsoft.com/office/officeart/2008/layout/HexagonCluster"/>
    <dgm:cxn modelId="{0BB79D28-A6A9-49BB-803F-CA340FF6E402}" type="presParOf" srcId="{0D86E7E5-A8B9-4044-8DD4-6A003D541985}" destId="{0FB68625-C933-4FA4-94AC-79AFC97423A8}" srcOrd="6" destOrd="0" presId="urn:microsoft.com/office/officeart/2008/layout/HexagonCluster"/>
    <dgm:cxn modelId="{6ED74F24-B4FD-4B57-9088-BC65C618B752}" type="presParOf" srcId="{0FB68625-C933-4FA4-94AC-79AFC97423A8}" destId="{8643EA4C-5D13-49F5-912A-11F1A69C2290}" srcOrd="0" destOrd="0" presId="urn:microsoft.com/office/officeart/2008/layout/HexagonCluster"/>
    <dgm:cxn modelId="{000AB49E-7047-4F34-BA8B-EA05B633EEC9}" type="presParOf" srcId="{0D86E7E5-A8B9-4044-8DD4-6A003D541985}" destId="{A5295793-6075-49DC-A5C4-8C7E6631FFD2}" srcOrd="7" destOrd="0" presId="urn:microsoft.com/office/officeart/2008/layout/HexagonCluster"/>
    <dgm:cxn modelId="{0D2B9D4D-ADFA-47F7-9F02-31D347C3B357}" type="presParOf" srcId="{A5295793-6075-49DC-A5C4-8C7E6631FFD2}" destId="{30755DFE-8DCC-4D91-8953-3BF5DE0D162E}" srcOrd="0" destOrd="0" presId="urn:microsoft.com/office/officeart/2008/layout/HexagonCluster"/>
    <dgm:cxn modelId="{422C1F3B-798A-486C-BCDC-4977AD3615D5}" type="presParOf" srcId="{0D86E7E5-A8B9-4044-8DD4-6A003D541985}" destId="{664A5BE3-CC3B-4E20-8149-8C683873A162}" srcOrd="8" destOrd="0" presId="urn:microsoft.com/office/officeart/2008/layout/HexagonCluster"/>
    <dgm:cxn modelId="{64E986FD-6E4E-4F8C-9A2C-79127F4B6303}" type="presParOf" srcId="{664A5BE3-CC3B-4E20-8149-8C683873A162}" destId="{EBFB2570-21D9-48C1-8D73-098F3580C39F}" srcOrd="0" destOrd="0" presId="urn:microsoft.com/office/officeart/2008/layout/HexagonCluster"/>
    <dgm:cxn modelId="{5E0F0A9B-ACDF-4BFA-AD52-99D5146D6E46}" type="presParOf" srcId="{0D86E7E5-A8B9-4044-8DD4-6A003D541985}" destId="{06CA493D-6A6C-4B6E-BCA2-B0131A069A3B}" srcOrd="9" destOrd="0" presId="urn:microsoft.com/office/officeart/2008/layout/HexagonCluster"/>
    <dgm:cxn modelId="{687A3DF6-298D-451D-8555-1D5A7D503E09}" type="presParOf" srcId="{06CA493D-6A6C-4B6E-BCA2-B0131A069A3B}" destId="{BCEA0CA9-F0D8-40BA-B3EF-71866DB817D0}" srcOrd="0" destOrd="0" presId="urn:microsoft.com/office/officeart/2008/layout/HexagonCluster"/>
    <dgm:cxn modelId="{FE9C9C24-62DC-40C3-ABA7-0F936C644740}" type="presParOf" srcId="{0D86E7E5-A8B9-4044-8DD4-6A003D541985}" destId="{F367938E-392C-4592-911A-6C74FD096A4E}" srcOrd="10" destOrd="0" presId="urn:microsoft.com/office/officeart/2008/layout/HexagonCluster"/>
    <dgm:cxn modelId="{E7574DAD-ECB3-40AA-857B-031F6DF0550E}" type="presParOf" srcId="{F367938E-392C-4592-911A-6C74FD096A4E}" destId="{092E4943-7E77-483F-9CE7-3A8C6B08C959}" srcOrd="0" destOrd="0" presId="urn:microsoft.com/office/officeart/2008/layout/HexagonCluster"/>
    <dgm:cxn modelId="{6BA03A9F-6A4A-464E-A8F0-C0820FD788B8}" type="presParOf" srcId="{0D86E7E5-A8B9-4044-8DD4-6A003D541985}" destId="{34F8F30E-065F-4EDE-BEC9-315A28A4C0C3}" srcOrd="11" destOrd="0" presId="urn:microsoft.com/office/officeart/2008/layout/HexagonCluster"/>
    <dgm:cxn modelId="{4CFB20F0-F928-4043-BB6F-93A507CC92FA}" type="presParOf" srcId="{34F8F30E-065F-4EDE-BEC9-315A28A4C0C3}" destId="{6F258264-2DC6-4117-905D-13C1AADE5553}" srcOrd="0" destOrd="0" presId="urn:microsoft.com/office/officeart/2008/layout/HexagonCluster"/>
    <dgm:cxn modelId="{A669EC18-4C3F-4136-BCDA-0FFBB7AC7FED}" type="presParOf" srcId="{0D86E7E5-A8B9-4044-8DD4-6A003D541985}" destId="{4CF19970-0074-40C7-A105-EAA2162F68DB}" srcOrd="12" destOrd="0" presId="urn:microsoft.com/office/officeart/2008/layout/HexagonCluster"/>
    <dgm:cxn modelId="{1EDD2B68-319D-4983-AF46-D809170DBC65}" type="presParOf" srcId="{4CF19970-0074-40C7-A105-EAA2162F68DB}" destId="{C39D2F1D-8456-4B71-83C0-205AABFD2A5E}" srcOrd="0" destOrd="0" presId="urn:microsoft.com/office/officeart/2008/layout/HexagonCluster"/>
    <dgm:cxn modelId="{E19AF0FF-B266-45E8-A7B3-7BD5676FA782}" type="presParOf" srcId="{0D86E7E5-A8B9-4044-8DD4-6A003D541985}" destId="{4A79DE13-E069-464D-A932-F02399EAD829}" srcOrd="13" destOrd="0" presId="urn:microsoft.com/office/officeart/2008/layout/HexagonCluster"/>
    <dgm:cxn modelId="{94D158CA-5DCB-40E2-AFAD-DDD3DA320E32}" type="presParOf" srcId="{4A79DE13-E069-464D-A932-F02399EAD829}" destId="{9C9F0989-2EDC-4143-B213-0C7FA8BCD7B7}" srcOrd="0" destOrd="0" presId="urn:microsoft.com/office/officeart/2008/layout/HexagonCluster"/>
    <dgm:cxn modelId="{6F9E6E64-1E0D-45D7-9458-28F06A2E0019}" type="presParOf" srcId="{0D86E7E5-A8B9-4044-8DD4-6A003D541985}" destId="{168D9123-ECB7-4B22-8E80-E21669713D45}" srcOrd="14" destOrd="0" presId="urn:microsoft.com/office/officeart/2008/layout/HexagonCluster"/>
    <dgm:cxn modelId="{9CFD6C9E-8DFB-4A01-9ADA-8C0BBBBFDFFA}" type="presParOf" srcId="{168D9123-ECB7-4B22-8E80-E21669713D45}" destId="{830650AA-2735-4D86-8213-D2B7965CEC4F}" srcOrd="0" destOrd="0" presId="urn:microsoft.com/office/officeart/2008/layout/HexagonCluster"/>
    <dgm:cxn modelId="{D2060B4F-FBF4-4547-8BBB-8487EED5953B}" type="presParOf" srcId="{0D86E7E5-A8B9-4044-8DD4-6A003D541985}" destId="{E5806B16-9BA3-4C16-A834-A71CE49B47E4}" srcOrd="15" destOrd="0" presId="urn:microsoft.com/office/officeart/2008/layout/HexagonCluster"/>
    <dgm:cxn modelId="{D91CABDA-69D8-47B5-A3B9-55A1A5E953AC}" type="presParOf" srcId="{E5806B16-9BA3-4C16-A834-A71CE49B47E4}" destId="{A9EC70D1-CCB7-476B-892A-2E8CF4D046B5}" srcOrd="0" destOrd="0" presId="urn:microsoft.com/office/officeart/2008/layout/HexagonCluster"/>
    <dgm:cxn modelId="{D93088F9-DC5F-44A5-8556-46845F3DFFE1}" type="presParOf" srcId="{0D86E7E5-A8B9-4044-8DD4-6A003D541985}" destId="{8F4A8E4B-9EC2-4260-BCC6-661BDD29F546}" srcOrd="16" destOrd="0" presId="urn:microsoft.com/office/officeart/2008/layout/HexagonCluster"/>
    <dgm:cxn modelId="{03CCFA19-BF49-436A-AB71-8440C6427BC2}" type="presParOf" srcId="{8F4A8E4B-9EC2-4260-BCC6-661BDD29F546}" destId="{08BC781E-08D6-45A5-B509-CF50EB467F51}" srcOrd="0" destOrd="0" presId="urn:microsoft.com/office/officeart/2008/layout/HexagonCluster"/>
    <dgm:cxn modelId="{9432BD41-3630-440F-8003-6B0B9C7BDB13}" type="presParOf" srcId="{0D86E7E5-A8B9-4044-8DD4-6A003D541985}" destId="{0C914039-455A-4F1B-AD17-97992F3DFC76}" srcOrd="17" destOrd="0" presId="urn:microsoft.com/office/officeart/2008/layout/HexagonCluster"/>
    <dgm:cxn modelId="{D229F036-03C9-4B40-B5F1-56601CA9FA77}" type="presParOf" srcId="{0C914039-455A-4F1B-AD17-97992F3DFC76}" destId="{4ACF01BE-AA7F-409A-98FE-F8186E5E3145}" srcOrd="0" destOrd="0" presId="urn:microsoft.com/office/officeart/2008/layout/HexagonCluster"/>
    <dgm:cxn modelId="{1A91888A-F67B-416D-A45B-302069B6D995}" type="presParOf" srcId="{0D86E7E5-A8B9-4044-8DD4-6A003D541985}" destId="{487B2210-C133-4D39-B512-D3B2EBC62271}" srcOrd="18" destOrd="0" presId="urn:microsoft.com/office/officeart/2008/layout/HexagonCluster"/>
    <dgm:cxn modelId="{876D655B-2744-457B-8415-CABCCC04CDD0}" type="presParOf" srcId="{487B2210-C133-4D39-B512-D3B2EBC62271}" destId="{4770E2AA-6C2D-4529-8366-7017DF1018FB}" srcOrd="0" destOrd="0" presId="urn:microsoft.com/office/officeart/2008/layout/HexagonCluster"/>
    <dgm:cxn modelId="{3F425804-2ACC-41B3-ABC5-75ABE19AEA61}" type="presParOf" srcId="{0D86E7E5-A8B9-4044-8DD4-6A003D541985}" destId="{7E7E2505-8B1E-4968-8505-E2408179A12A}" srcOrd="19" destOrd="0" presId="urn:microsoft.com/office/officeart/2008/layout/HexagonCluster"/>
    <dgm:cxn modelId="{2BD86C41-A9AC-4952-8636-6BD55712E253}" type="presParOf" srcId="{7E7E2505-8B1E-4968-8505-E2408179A12A}" destId="{1E1F49C7-769F-478A-907A-C53CE0A12CF7}" srcOrd="0" destOrd="0" presId="urn:microsoft.com/office/officeart/2008/layout/HexagonCluster"/>
    <dgm:cxn modelId="{449D2141-B66C-42D5-966D-119C16D1B3F4}" type="presParOf" srcId="{0D86E7E5-A8B9-4044-8DD4-6A003D541985}" destId="{DE78106E-E96E-4235-A4A8-26F9AE06EAB3}" srcOrd="20" destOrd="0" presId="urn:microsoft.com/office/officeart/2008/layout/HexagonCluster"/>
    <dgm:cxn modelId="{08429E40-AB73-45EE-9E41-A2F3F399023A}" type="presParOf" srcId="{DE78106E-E96E-4235-A4A8-26F9AE06EAB3}" destId="{0A97EFB3-2B77-4E5C-A12B-A9F699B84A97}" srcOrd="0" destOrd="0" presId="urn:microsoft.com/office/officeart/2008/layout/HexagonCluster"/>
    <dgm:cxn modelId="{EFB92A55-4C42-4E83-B04E-B109B97F1038}" type="presParOf" srcId="{0D86E7E5-A8B9-4044-8DD4-6A003D541985}" destId="{1475319F-AE4C-4841-AC47-2CE303BC361A}" srcOrd="21" destOrd="0" presId="urn:microsoft.com/office/officeart/2008/layout/HexagonCluster"/>
    <dgm:cxn modelId="{09FDB999-E625-46E3-91E0-DC4EE0640C20}" type="presParOf" srcId="{1475319F-AE4C-4841-AC47-2CE303BC361A}" destId="{8633C7F1-6584-4B52-9110-6B61F4248A52}" srcOrd="0" destOrd="0" presId="urn:microsoft.com/office/officeart/2008/layout/HexagonCluster"/>
    <dgm:cxn modelId="{3D237919-EA81-4B8E-B07C-51BD90B3434D}" type="presParOf" srcId="{0D86E7E5-A8B9-4044-8DD4-6A003D541985}" destId="{1490F2ED-34F9-4D02-8028-A0D3E9B7217C}" srcOrd="22" destOrd="0" presId="urn:microsoft.com/office/officeart/2008/layout/HexagonCluster"/>
    <dgm:cxn modelId="{320E54DB-C6A3-4612-9D36-F6AD1DAFB70A}" type="presParOf" srcId="{1490F2ED-34F9-4D02-8028-A0D3E9B7217C}" destId="{E39BB3CA-5756-48E4-B87E-697D59066C3F}" srcOrd="0" destOrd="0" presId="urn:microsoft.com/office/officeart/2008/layout/HexagonCluster"/>
    <dgm:cxn modelId="{6A722390-BBED-4073-83FC-25C9304F53E1}" type="presParOf" srcId="{0D86E7E5-A8B9-4044-8DD4-6A003D541985}" destId="{447CEC8F-C744-446C-AC1F-489F73CD6549}" srcOrd="23" destOrd="0" presId="urn:microsoft.com/office/officeart/2008/layout/HexagonCluster"/>
    <dgm:cxn modelId="{289C0ABF-1EB8-4FF3-B6C6-63BB3D747D9D}" type="presParOf" srcId="{447CEC8F-C744-446C-AC1F-489F73CD6549}" destId="{C7E122B1-E73C-4B62-980D-426A1F1634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41CC7D-1127-41E4-A0DF-4003106FC1AA}" type="doc">
      <dgm:prSet loTypeId="urn:microsoft.com/office/officeart/2008/layout/HexagonCluster" loCatId="picture" qsTypeId="urn:microsoft.com/office/officeart/2005/8/quickstyle/simple1#5" qsCatId="simple" csTypeId="urn:microsoft.com/office/officeart/2005/8/colors/accent1_2#3" csCatId="accent1" phldr="1"/>
      <dgm:spPr/>
    </dgm:pt>
    <dgm:pt modelId="{A2B87516-7D7A-4699-B81D-515659816B17}">
      <dgm:prSet phldrT="[Текст]" custT="1"/>
      <dgm:spPr/>
      <dgm:t>
        <a:bodyPr/>
        <a:lstStyle/>
        <a:p>
          <a:r>
            <a:rPr lang="ru-RU" sz="1800" b="1" dirty="0" smtClean="0"/>
            <a:t>Слуцкие пояса</a:t>
          </a:r>
          <a:endParaRPr lang="ru-RU" sz="1800" b="1" dirty="0"/>
        </a:p>
      </dgm:t>
    </dgm:pt>
    <dgm:pt modelId="{4C890075-C3A9-4047-841A-257D212A1505}" type="parTrans" cxnId="{BDF7DDD1-D28F-42B7-AEBA-740803352CC0}">
      <dgm:prSet/>
      <dgm:spPr/>
      <dgm:t>
        <a:bodyPr/>
        <a:lstStyle/>
        <a:p>
          <a:endParaRPr lang="ru-RU"/>
        </a:p>
      </dgm:t>
    </dgm:pt>
    <dgm:pt modelId="{F8B5472C-CAFB-4373-A34B-8A8D8E301922}" type="sibTrans" cxnId="{BDF7DDD1-D28F-42B7-AEBA-740803352CC0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27BC0811-0E62-4B31-86C3-CD2865D6C250}">
      <dgm:prSet phldrT="[Текст]" custT="1"/>
      <dgm:spPr/>
      <dgm:t>
        <a:bodyPr/>
        <a:lstStyle/>
        <a:p>
          <a:r>
            <a:rPr lang="ru-RU" sz="1800" b="1" dirty="0" err="1" smtClean="0"/>
            <a:t>Дажынки</a:t>
          </a:r>
          <a:endParaRPr lang="ru-RU" sz="1800" b="1" dirty="0"/>
        </a:p>
      </dgm:t>
    </dgm:pt>
    <dgm:pt modelId="{204D59E8-C004-4FBC-9A18-65385509360F}" type="parTrans" cxnId="{39DACD26-F127-4453-9C2C-81B322553528}">
      <dgm:prSet/>
      <dgm:spPr/>
      <dgm:t>
        <a:bodyPr/>
        <a:lstStyle/>
        <a:p>
          <a:endParaRPr lang="ru-RU"/>
        </a:p>
      </dgm:t>
    </dgm:pt>
    <dgm:pt modelId="{D9649B76-4370-4FC1-8495-EDC9CB59D997}" type="sibTrans" cxnId="{39DACD26-F127-4453-9C2C-81B322553528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BB4DCF05-A336-4874-93A4-9654386FF212}">
      <dgm:prSet phldrT="[Текст]" custT="1"/>
      <dgm:spPr/>
      <dgm:t>
        <a:bodyPr/>
        <a:lstStyle/>
        <a:p>
          <a:r>
            <a:rPr lang="ru-RU" sz="1800" b="1" dirty="0" err="1" smtClean="0"/>
            <a:t>Цымбалы</a:t>
          </a:r>
          <a:endParaRPr lang="ru-RU" sz="1800" b="1" dirty="0"/>
        </a:p>
      </dgm:t>
    </dgm:pt>
    <dgm:pt modelId="{34FC14AD-66F6-48CB-BDD3-BF45CBB4EF17}" type="parTrans" cxnId="{A409AB71-239C-45E5-91E9-F49BE23A7ADE}">
      <dgm:prSet/>
      <dgm:spPr/>
      <dgm:t>
        <a:bodyPr/>
        <a:lstStyle/>
        <a:p>
          <a:endParaRPr lang="ru-RU"/>
        </a:p>
      </dgm:t>
    </dgm:pt>
    <dgm:pt modelId="{B81BFCBE-962E-453D-8228-4F05FF987647}" type="sibTrans" cxnId="{A409AB71-239C-45E5-91E9-F49BE23A7ADE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9D5D05-F454-4F19-9248-01F73A1EBC4C}">
      <dgm:prSet phldrT="[Текст]" custT="1"/>
      <dgm:spPr/>
      <dgm:t>
        <a:bodyPr/>
        <a:lstStyle/>
        <a:p>
          <a:r>
            <a:rPr lang="ru-RU" sz="1800" b="1" dirty="0" smtClean="0"/>
            <a:t>Лявониха</a:t>
          </a:r>
          <a:endParaRPr lang="ru-RU" sz="1800" b="1" dirty="0"/>
        </a:p>
      </dgm:t>
    </dgm:pt>
    <dgm:pt modelId="{5AF48B3D-B172-4A7D-BBE0-8C03C2DCD666}" type="parTrans" cxnId="{B9407594-1199-4E5F-B65A-0F5EED89F639}">
      <dgm:prSet/>
      <dgm:spPr/>
      <dgm:t>
        <a:bodyPr/>
        <a:lstStyle/>
        <a:p>
          <a:endParaRPr lang="ru-RU"/>
        </a:p>
      </dgm:t>
    </dgm:pt>
    <dgm:pt modelId="{6F1E36A8-BA03-4745-8BBD-00B8ABE732A5}" type="sibTrans" cxnId="{B9407594-1199-4E5F-B65A-0F5EED89F639}">
      <dgm:prSet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29891B-E36D-4119-B770-CC4F73D51F1B}">
      <dgm:prSet phldrT="[Текст]" custT="1"/>
      <dgm:spPr/>
      <dgm:t>
        <a:bodyPr/>
        <a:lstStyle/>
        <a:p>
          <a:r>
            <a:rPr lang="ru-RU" sz="1800" b="1" dirty="0" smtClean="0"/>
            <a:t>Славянский базар</a:t>
          </a:r>
          <a:endParaRPr lang="ru-RU" sz="1800" b="1" dirty="0"/>
        </a:p>
      </dgm:t>
    </dgm:pt>
    <dgm:pt modelId="{681D9E4A-769D-404E-B2B3-D6A6300CAF9E}" type="parTrans" cxnId="{556021BE-25A6-4A37-AD7B-8A19AF4EACAD}">
      <dgm:prSet/>
      <dgm:spPr/>
      <dgm:t>
        <a:bodyPr/>
        <a:lstStyle/>
        <a:p>
          <a:endParaRPr lang="ru-RU"/>
        </a:p>
      </dgm:t>
    </dgm:pt>
    <dgm:pt modelId="{778B8B38-B297-45A2-9E9D-8D5A80144446}" type="sibTrans" cxnId="{556021BE-25A6-4A37-AD7B-8A19AF4EACAD}">
      <dgm:prSet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47916E-753A-4196-BFA6-C9E6EC23B680}">
      <dgm:prSet phldrT="[Текст]" custT="1"/>
      <dgm:spPr/>
      <dgm:t>
        <a:bodyPr/>
        <a:lstStyle/>
        <a:p>
          <a:r>
            <a:rPr lang="ru-RU" sz="1800" b="1" dirty="0" smtClean="0"/>
            <a:t>Ремесла</a:t>
          </a:r>
          <a:endParaRPr lang="ru-RU" sz="1800" b="1" dirty="0"/>
        </a:p>
      </dgm:t>
    </dgm:pt>
    <dgm:pt modelId="{8A979129-E295-4482-AD3F-03832EA98708}" type="parTrans" cxnId="{8DC61C27-E202-4555-B757-FA3BD3586AEB}">
      <dgm:prSet/>
      <dgm:spPr/>
      <dgm:t>
        <a:bodyPr/>
        <a:lstStyle/>
        <a:p>
          <a:endParaRPr lang="ru-RU"/>
        </a:p>
      </dgm:t>
    </dgm:pt>
    <dgm:pt modelId="{270C8388-0275-4F05-A50F-6DA06E1D8E1E}" type="sibTrans" cxnId="{8DC61C27-E202-4555-B757-FA3BD3586AEB}">
      <dgm:prSet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1F7ECA-E1A3-4CA9-955D-88E78C1FC3E1}" type="pres">
      <dgm:prSet presAssocID="{B541CC7D-1127-41E4-A0DF-4003106FC1AA}" presName="Name0" presStyleCnt="0">
        <dgm:presLayoutVars>
          <dgm:chMax val="21"/>
          <dgm:chPref val="21"/>
        </dgm:presLayoutVars>
      </dgm:prSet>
      <dgm:spPr/>
    </dgm:pt>
    <dgm:pt modelId="{D66AC07C-33E9-4A6C-84C7-4C3EC4B426F8}" type="pres">
      <dgm:prSet presAssocID="{A2B87516-7D7A-4699-B81D-515659816B17}" presName="text1" presStyleCnt="0"/>
      <dgm:spPr/>
    </dgm:pt>
    <dgm:pt modelId="{5009E10C-9881-4F5F-A1F1-707060AF806C}" type="pres">
      <dgm:prSet presAssocID="{A2B87516-7D7A-4699-B81D-515659816B1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F160D-DC51-4B3D-A63D-4DEF057DAD81}" type="pres">
      <dgm:prSet presAssocID="{A2B87516-7D7A-4699-B81D-515659816B17}" presName="textaccent1" presStyleCnt="0"/>
      <dgm:spPr/>
    </dgm:pt>
    <dgm:pt modelId="{4D5E5A3D-F46D-419E-8B3D-41EF5663DD65}" type="pres">
      <dgm:prSet presAssocID="{A2B87516-7D7A-4699-B81D-515659816B17}" presName="accentRepeatNode" presStyleLbl="solidAlignAcc1" presStyleIdx="0" presStyleCnt="12"/>
      <dgm:spPr/>
    </dgm:pt>
    <dgm:pt modelId="{3C89B6D8-571D-4A0A-8CAB-4FF8D7072B8E}" type="pres">
      <dgm:prSet presAssocID="{F8B5472C-CAFB-4373-A34B-8A8D8E301922}" presName="image1" presStyleCnt="0"/>
      <dgm:spPr/>
    </dgm:pt>
    <dgm:pt modelId="{26AA8FB3-F3F2-4469-BEBE-E833015B2749}" type="pres">
      <dgm:prSet presAssocID="{F8B5472C-CAFB-4373-A34B-8A8D8E301922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B34278B0-7D27-4EF8-B275-97228E2AFA70}" type="pres">
      <dgm:prSet presAssocID="{F8B5472C-CAFB-4373-A34B-8A8D8E301922}" presName="imageaccent1" presStyleCnt="0"/>
      <dgm:spPr/>
    </dgm:pt>
    <dgm:pt modelId="{594BC413-A048-4817-8C70-2E105D297B90}" type="pres">
      <dgm:prSet presAssocID="{F8B5472C-CAFB-4373-A34B-8A8D8E301922}" presName="accentRepeatNode" presStyleLbl="solidAlignAcc1" presStyleIdx="1" presStyleCnt="12"/>
      <dgm:spPr/>
    </dgm:pt>
    <dgm:pt modelId="{A135855C-5726-499D-8499-F382663C75EF}" type="pres">
      <dgm:prSet presAssocID="{27BC0811-0E62-4B31-86C3-CD2865D6C250}" presName="text2" presStyleCnt="0"/>
      <dgm:spPr/>
    </dgm:pt>
    <dgm:pt modelId="{E357D16F-06E0-4E2F-8F75-D570787B18F6}" type="pres">
      <dgm:prSet presAssocID="{27BC0811-0E62-4B31-86C3-CD2865D6C250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B8DC9-2A91-4045-ACAB-FEEADEFC44DF}" type="pres">
      <dgm:prSet presAssocID="{27BC0811-0E62-4B31-86C3-CD2865D6C250}" presName="textaccent2" presStyleCnt="0"/>
      <dgm:spPr/>
    </dgm:pt>
    <dgm:pt modelId="{1CB9F19C-9A58-416E-A7B0-4DAB3247C8E9}" type="pres">
      <dgm:prSet presAssocID="{27BC0811-0E62-4B31-86C3-CD2865D6C250}" presName="accentRepeatNode" presStyleLbl="solidAlignAcc1" presStyleIdx="2" presStyleCnt="12"/>
      <dgm:spPr/>
    </dgm:pt>
    <dgm:pt modelId="{4EFF5C86-F0DA-4981-8B85-F821C0D0CB56}" type="pres">
      <dgm:prSet presAssocID="{D9649B76-4370-4FC1-8495-EDC9CB59D997}" presName="image2" presStyleCnt="0"/>
      <dgm:spPr/>
    </dgm:pt>
    <dgm:pt modelId="{0C049784-5FDA-45D7-A234-4812778E31DB}" type="pres">
      <dgm:prSet presAssocID="{D9649B76-4370-4FC1-8495-EDC9CB59D997}" presName="imageRepeatNode" presStyleLbl="alignAcc1" presStyleIdx="1" presStyleCnt="6"/>
      <dgm:spPr/>
      <dgm:t>
        <a:bodyPr/>
        <a:lstStyle/>
        <a:p>
          <a:endParaRPr lang="ru-RU"/>
        </a:p>
      </dgm:t>
    </dgm:pt>
    <dgm:pt modelId="{D496244D-3D6E-4D24-84F5-23DA9932D767}" type="pres">
      <dgm:prSet presAssocID="{D9649B76-4370-4FC1-8495-EDC9CB59D997}" presName="imageaccent2" presStyleCnt="0"/>
      <dgm:spPr/>
    </dgm:pt>
    <dgm:pt modelId="{BEFDA0F8-0D92-4530-A2B1-6E5148884642}" type="pres">
      <dgm:prSet presAssocID="{D9649B76-4370-4FC1-8495-EDC9CB59D997}" presName="accentRepeatNode" presStyleLbl="solidAlignAcc1" presStyleIdx="3" presStyleCnt="12"/>
      <dgm:spPr/>
    </dgm:pt>
    <dgm:pt modelId="{0BE35E02-146C-402A-954D-94AF723391FA}" type="pres">
      <dgm:prSet presAssocID="{BB4DCF05-A336-4874-93A4-9654386FF212}" presName="text3" presStyleCnt="0"/>
      <dgm:spPr/>
    </dgm:pt>
    <dgm:pt modelId="{C0E3E613-31EE-43B4-ABBD-F8DC491C1857}" type="pres">
      <dgm:prSet presAssocID="{BB4DCF05-A336-4874-93A4-9654386FF21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1511D-64B4-48ED-8BB9-2046DD5C9D4E}" type="pres">
      <dgm:prSet presAssocID="{BB4DCF05-A336-4874-93A4-9654386FF212}" presName="textaccent3" presStyleCnt="0"/>
      <dgm:spPr/>
    </dgm:pt>
    <dgm:pt modelId="{5AC30974-CAD8-4880-983C-153DF1516D75}" type="pres">
      <dgm:prSet presAssocID="{BB4DCF05-A336-4874-93A4-9654386FF212}" presName="accentRepeatNode" presStyleLbl="solidAlignAcc1" presStyleIdx="4" presStyleCnt="12"/>
      <dgm:spPr/>
    </dgm:pt>
    <dgm:pt modelId="{93FB068A-2F22-4403-9747-742D93A0A13B}" type="pres">
      <dgm:prSet presAssocID="{B81BFCBE-962E-453D-8228-4F05FF987647}" presName="image3" presStyleCnt="0"/>
      <dgm:spPr/>
    </dgm:pt>
    <dgm:pt modelId="{9DF5ADCD-4833-4718-81F6-81D06CE40A4D}" type="pres">
      <dgm:prSet presAssocID="{B81BFCBE-962E-453D-8228-4F05FF987647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2AF238AB-54D6-4007-A504-02D33FED427B}" type="pres">
      <dgm:prSet presAssocID="{B81BFCBE-962E-453D-8228-4F05FF987647}" presName="imageaccent3" presStyleCnt="0"/>
      <dgm:spPr/>
    </dgm:pt>
    <dgm:pt modelId="{B487FE7D-2064-41BD-A453-10B88EC0F3B3}" type="pres">
      <dgm:prSet presAssocID="{B81BFCBE-962E-453D-8228-4F05FF987647}" presName="accentRepeatNode" presStyleLbl="solidAlignAcc1" presStyleIdx="5" presStyleCnt="12"/>
      <dgm:spPr/>
    </dgm:pt>
    <dgm:pt modelId="{1E3E7466-8DC9-487F-8DD1-B015C4A3F8FE}" type="pres">
      <dgm:prSet presAssocID="{BF9D5D05-F454-4F19-9248-01F73A1EBC4C}" presName="text4" presStyleCnt="0"/>
      <dgm:spPr/>
    </dgm:pt>
    <dgm:pt modelId="{D23574CB-2063-4400-854E-99AE26B8C887}" type="pres">
      <dgm:prSet presAssocID="{BF9D5D05-F454-4F19-9248-01F73A1EBC4C}" presName="textRepeatNode" presStyleLbl="alignNode1" presStyleIdx="3" presStyleCnt="6" custScaleX="102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F91F8-14DE-4B17-BF8D-70F30296C608}" type="pres">
      <dgm:prSet presAssocID="{BF9D5D05-F454-4F19-9248-01F73A1EBC4C}" presName="textaccent4" presStyleCnt="0"/>
      <dgm:spPr/>
    </dgm:pt>
    <dgm:pt modelId="{B1DF6CCE-770F-40A3-BFB3-218EAFFCB719}" type="pres">
      <dgm:prSet presAssocID="{BF9D5D05-F454-4F19-9248-01F73A1EBC4C}" presName="accentRepeatNode" presStyleLbl="solidAlignAcc1" presStyleIdx="6" presStyleCnt="12"/>
      <dgm:spPr/>
    </dgm:pt>
    <dgm:pt modelId="{7EF624FE-5606-4203-AE7D-36A14B7C291D}" type="pres">
      <dgm:prSet presAssocID="{6F1E36A8-BA03-4745-8BBD-00B8ABE732A5}" presName="image4" presStyleCnt="0"/>
      <dgm:spPr/>
    </dgm:pt>
    <dgm:pt modelId="{5903EC71-E02E-498D-AB3D-B9ADC3629A0B}" type="pres">
      <dgm:prSet presAssocID="{6F1E36A8-BA03-4745-8BBD-00B8ABE732A5}" presName="imageRepeatNode" presStyleLbl="alignAcc1" presStyleIdx="3" presStyleCnt="6" custLinFactNeighborX="-1771" custLinFactNeighborY="-291"/>
      <dgm:spPr/>
      <dgm:t>
        <a:bodyPr/>
        <a:lstStyle/>
        <a:p>
          <a:endParaRPr lang="ru-RU"/>
        </a:p>
      </dgm:t>
    </dgm:pt>
    <dgm:pt modelId="{18167E7D-971B-45FF-A0FA-664214D5F939}" type="pres">
      <dgm:prSet presAssocID="{6F1E36A8-BA03-4745-8BBD-00B8ABE732A5}" presName="imageaccent4" presStyleCnt="0"/>
      <dgm:spPr/>
    </dgm:pt>
    <dgm:pt modelId="{172E70A2-4552-46A5-A87F-48533749D454}" type="pres">
      <dgm:prSet presAssocID="{6F1E36A8-BA03-4745-8BBD-00B8ABE732A5}" presName="accentRepeatNode" presStyleLbl="solidAlignAcc1" presStyleIdx="7" presStyleCnt="12"/>
      <dgm:spPr/>
    </dgm:pt>
    <dgm:pt modelId="{EB3A0BED-18EE-4CF2-B6C7-5A1AAEB8F39C}" type="pres">
      <dgm:prSet presAssocID="{9129891B-E36D-4119-B770-CC4F73D51F1B}" presName="text5" presStyleCnt="0"/>
      <dgm:spPr/>
    </dgm:pt>
    <dgm:pt modelId="{58D3737F-350D-4D5C-B70D-E46D5685A6D5}" type="pres">
      <dgm:prSet presAssocID="{9129891B-E36D-4119-B770-CC4F73D51F1B}" presName="textRepeatNode" presStyleLbl="alignNode1" presStyleIdx="4" presStyleCnt="6" custScaleX="124418" custLinFactNeighborX="6217" custLinFactNeighborY="-17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4B7BB-5274-46E3-8ADB-42B47B522272}" type="pres">
      <dgm:prSet presAssocID="{9129891B-E36D-4119-B770-CC4F73D51F1B}" presName="textaccent5" presStyleCnt="0"/>
      <dgm:spPr/>
    </dgm:pt>
    <dgm:pt modelId="{383295AE-48A5-4109-92BB-5BE22BB92AA3}" type="pres">
      <dgm:prSet presAssocID="{9129891B-E36D-4119-B770-CC4F73D51F1B}" presName="accentRepeatNode" presStyleLbl="solidAlignAcc1" presStyleIdx="8" presStyleCnt="12"/>
      <dgm:spPr/>
    </dgm:pt>
    <dgm:pt modelId="{FFC619B8-B1F8-428E-AFB4-AF7BA525A4A7}" type="pres">
      <dgm:prSet presAssocID="{778B8B38-B297-45A2-9E9D-8D5A80144446}" presName="image5" presStyleCnt="0"/>
      <dgm:spPr/>
    </dgm:pt>
    <dgm:pt modelId="{0E9868FE-846C-4C1A-875E-07CD0CCC23FF}" type="pres">
      <dgm:prSet presAssocID="{778B8B38-B297-45A2-9E9D-8D5A80144446}" presName="imageRepeatNode" presStyleLbl="alignAcc1" presStyleIdx="4" presStyleCnt="6" custScaleX="96268" custScaleY="79609" custLinFactNeighborX="-5262" custLinFactNeighborY="9833"/>
      <dgm:spPr/>
      <dgm:t>
        <a:bodyPr/>
        <a:lstStyle/>
        <a:p>
          <a:endParaRPr lang="ru-RU"/>
        </a:p>
      </dgm:t>
    </dgm:pt>
    <dgm:pt modelId="{4835E483-D861-4133-806B-A9D4BE60AD6D}" type="pres">
      <dgm:prSet presAssocID="{778B8B38-B297-45A2-9E9D-8D5A80144446}" presName="imageaccent5" presStyleCnt="0"/>
      <dgm:spPr/>
    </dgm:pt>
    <dgm:pt modelId="{B5C932D2-4261-477E-A023-747476985B87}" type="pres">
      <dgm:prSet presAssocID="{778B8B38-B297-45A2-9E9D-8D5A80144446}" presName="accentRepeatNode" presStyleLbl="solidAlignAcc1" presStyleIdx="9" presStyleCnt="12"/>
      <dgm:spPr/>
    </dgm:pt>
    <dgm:pt modelId="{D8051690-F234-4F5F-BE79-797DBC954542}" type="pres">
      <dgm:prSet presAssocID="{7E47916E-753A-4196-BFA6-C9E6EC23B680}" presName="text6" presStyleCnt="0"/>
      <dgm:spPr/>
    </dgm:pt>
    <dgm:pt modelId="{25F6A2A5-DE0E-421E-88EE-BA539D4EC436}" type="pres">
      <dgm:prSet presAssocID="{7E47916E-753A-4196-BFA6-C9E6EC23B680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06356-B477-4925-B1D6-ABC8170A3B8A}" type="pres">
      <dgm:prSet presAssocID="{7E47916E-753A-4196-BFA6-C9E6EC23B680}" presName="textaccent6" presStyleCnt="0"/>
      <dgm:spPr/>
    </dgm:pt>
    <dgm:pt modelId="{EA7F9FCA-3BBD-4A3F-9055-249A65E2320F}" type="pres">
      <dgm:prSet presAssocID="{7E47916E-753A-4196-BFA6-C9E6EC23B680}" presName="accentRepeatNode" presStyleLbl="solidAlignAcc1" presStyleIdx="10" presStyleCnt="12"/>
      <dgm:spPr/>
    </dgm:pt>
    <dgm:pt modelId="{5A94CAE9-B1CD-4B25-AFAE-DA1078DE4FE7}" type="pres">
      <dgm:prSet presAssocID="{270C8388-0275-4F05-A50F-6DA06E1D8E1E}" presName="image6" presStyleCnt="0"/>
      <dgm:spPr/>
    </dgm:pt>
    <dgm:pt modelId="{CBAA93B2-3AD3-4CDB-A07C-0405429FCB48}" type="pres">
      <dgm:prSet presAssocID="{270C8388-0275-4F05-A50F-6DA06E1D8E1E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70B1FFCC-9950-4516-BF3F-5EF929DE893B}" type="pres">
      <dgm:prSet presAssocID="{270C8388-0275-4F05-A50F-6DA06E1D8E1E}" presName="imageaccent6" presStyleCnt="0"/>
      <dgm:spPr/>
    </dgm:pt>
    <dgm:pt modelId="{D103B201-0656-496B-95C7-55A8789098D2}" type="pres">
      <dgm:prSet presAssocID="{270C8388-0275-4F05-A50F-6DA06E1D8E1E}" presName="accentRepeatNode" presStyleLbl="solidAlignAcc1" presStyleIdx="11" presStyleCnt="12"/>
      <dgm:spPr/>
    </dgm:pt>
  </dgm:ptLst>
  <dgm:cxnLst>
    <dgm:cxn modelId="{2AB300CA-F6B1-438C-AEB6-D23D04D27E51}" type="presOf" srcId="{A2B87516-7D7A-4699-B81D-515659816B17}" destId="{5009E10C-9881-4F5F-A1F1-707060AF806C}" srcOrd="0" destOrd="0" presId="urn:microsoft.com/office/officeart/2008/layout/HexagonCluster"/>
    <dgm:cxn modelId="{39DACD26-F127-4453-9C2C-81B322553528}" srcId="{B541CC7D-1127-41E4-A0DF-4003106FC1AA}" destId="{27BC0811-0E62-4B31-86C3-CD2865D6C250}" srcOrd="1" destOrd="0" parTransId="{204D59E8-C004-4FBC-9A18-65385509360F}" sibTransId="{D9649B76-4370-4FC1-8495-EDC9CB59D997}"/>
    <dgm:cxn modelId="{ACC007A2-2EA3-4C8E-A072-DDE9426F6215}" type="presOf" srcId="{BB4DCF05-A336-4874-93A4-9654386FF212}" destId="{C0E3E613-31EE-43B4-ABBD-F8DC491C1857}" srcOrd="0" destOrd="0" presId="urn:microsoft.com/office/officeart/2008/layout/HexagonCluster"/>
    <dgm:cxn modelId="{27DC5F72-D38C-4BCC-907B-831EDFF02F11}" type="presOf" srcId="{B81BFCBE-962E-453D-8228-4F05FF987647}" destId="{9DF5ADCD-4833-4718-81F6-81D06CE40A4D}" srcOrd="0" destOrd="0" presId="urn:microsoft.com/office/officeart/2008/layout/HexagonCluster"/>
    <dgm:cxn modelId="{F899BF00-67EB-4EBD-92A4-6B3CCC87931E}" type="presOf" srcId="{F8B5472C-CAFB-4373-A34B-8A8D8E301922}" destId="{26AA8FB3-F3F2-4469-BEBE-E833015B2749}" srcOrd="0" destOrd="0" presId="urn:microsoft.com/office/officeart/2008/layout/HexagonCluster"/>
    <dgm:cxn modelId="{275938DA-F2EC-42B1-B264-4A6D2EE7F68C}" type="presOf" srcId="{7E47916E-753A-4196-BFA6-C9E6EC23B680}" destId="{25F6A2A5-DE0E-421E-88EE-BA539D4EC436}" srcOrd="0" destOrd="0" presId="urn:microsoft.com/office/officeart/2008/layout/HexagonCluster"/>
    <dgm:cxn modelId="{556021BE-25A6-4A37-AD7B-8A19AF4EACAD}" srcId="{B541CC7D-1127-41E4-A0DF-4003106FC1AA}" destId="{9129891B-E36D-4119-B770-CC4F73D51F1B}" srcOrd="4" destOrd="0" parTransId="{681D9E4A-769D-404E-B2B3-D6A6300CAF9E}" sibTransId="{778B8B38-B297-45A2-9E9D-8D5A80144446}"/>
    <dgm:cxn modelId="{3982CD87-E955-465D-8524-084637695EA7}" type="presOf" srcId="{BF9D5D05-F454-4F19-9248-01F73A1EBC4C}" destId="{D23574CB-2063-4400-854E-99AE26B8C887}" srcOrd="0" destOrd="0" presId="urn:microsoft.com/office/officeart/2008/layout/HexagonCluster"/>
    <dgm:cxn modelId="{26250A57-8864-46E8-A6DB-C6EAB171F731}" type="presOf" srcId="{27BC0811-0E62-4B31-86C3-CD2865D6C250}" destId="{E357D16F-06E0-4E2F-8F75-D570787B18F6}" srcOrd="0" destOrd="0" presId="urn:microsoft.com/office/officeart/2008/layout/HexagonCluster"/>
    <dgm:cxn modelId="{D7F3F7CE-3330-481A-B17C-B3FE3BD93DA3}" type="presOf" srcId="{D9649B76-4370-4FC1-8495-EDC9CB59D997}" destId="{0C049784-5FDA-45D7-A234-4812778E31DB}" srcOrd="0" destOrd="0" presId="urn:microsoft.com/office/officeart/2008/layout/HexagonCluster"/>
    <dgm:cxn modelId="{778677B3-9209-482B-9964-4B9ED5A22407}" type="presOf" srcId="{B541CC7D-1127-41E4-A0DF-4003106FC1AA}" destId="{EA1F7ECA-E1A3-4CA9-955D-88E78C1FC3E1}" srcOrd="0" destOrd="0" presId="urn:microsoft.com/office/officeart/2008/layout/HexagonCluster"/>
    <dgm:cxn modelId="{BDF7DDD1-D28F-42B7-AEBA-740803352CC0}" srcId="{B541CC7D-1127-41E4-A0DF-4003106FC1AA}" destId="{A2B87516-7D7A-4699-B81D-515659816B17}" srcOrd="0" destOrd="0" parTransId="{4C890075-C3A9-4047-841A-257D212A1505}" sibTransId="{F8B5472C-CAFB-4373-A34B-8A8D8E301922}"/>
    <dgm:cxn modelId="{B9407594-1199-4E5F-B65A-0F5EED89F639}" srcId="{B541CC7D-1127-41E4-A0DF-4003106FC1AA}" destId="{BF9D5D05-F454-4F19-9248-01F73A1EBC4C}" srcOrd="3" destOrd="0" parTransId="{5AF48B3D-B172-4A7D-BBE0-8C03C2DCD666}" sibTransId="{6F1E36A8-BA03-4745-8BBD-00B8ABE732A5}"/>
    <dgm:cxn modelId="{8DC61C27-E202-4555-B757-FA3BD3586AEB}" srcId="{B541CC7D-1127-41E4-A0DF-4003106FC1AA}" destId="{7E47916E-753A-4196-BFA6-C9E6EC23B680}" srcOrd="5" destOrd="0" parTransId="{8A979129-E295-4482-AD3F-03832EA98708}" sibTransId="{270C8388-0275-4F05-A50F-6DA06E1D8E1E}"/>
    <dgm:cxn modelId="{3E356ABC-2FD7-45E1-8C2A-B9A91E285AB1}" type="presOf" srcId="{9129891B-E36D-4119-B770-CC4F73D51F1B}" destId="{58D3737F-350D-4D5C-B70D-E46D5685A6D5}" srcOrd="0" destOrd="0" presId="urn:microsoft.com/office/officeart/2008/layout/HexagonCluster"/>
    <dgm:cxn modelId="{43B3F92D-19D4-41E5-8A75-5A6CD5D6FFB1}" type="presOf" srcId="{270C8388-0275-4F05-A50F-6DA06E1D8E1E}" destId="{CBAA93B2-3AD3-4CDB-A07C-0405429FCB48}" srcOrd="0" destOrd="0" presId="urn:microsoft.com/office/officeart/2008/layout/HexagonCluster"/>
    <dgm:cxn modelId="{D25BF1B6-51C4-4480-AF9C-F99AE2E09E14}" type="presOf" srcId="{778B8B38-B297-45A2-9E9D-8D5A80144446}" destId="{0E9868FE-846C-4C1A-875E-07CD0CCC23FF}" srcOrd="0" destOrd="0" presId="urn:microsoft.com/office/officeart/2008/layout/HexagonCluster"/>
    <dgm:cxn modelId="{E3420112-8FC1-412F-B61E-D8E9AEDD00C7}" type="presOf" srcId="{6F1E36A8-BA03-4745-8BBD-00B8ABE732A5}" destId="{5903EC71-E02E-498D-AB3D-B9ADC3629A0B}" srcOrd="0" destOrd="0" presId="urn:microsoft.com/office/officeart/2008/layout/HexagonCluster"/>
    <dgm:cxn modelId="{A409AB71-239C-45E5-91E9-F49BE23A7ADE}" srcId="{B541CC7D-1127-41E4-A0DF-4003106FC1AA}" destId="{BB4DCF05-A336-4874-93A4-9654386FF212}" srcOrd="2" destOrd="0" parTransId="{34FC14AD-66F6-48CB-BDD3-BF45CBB4EF17}" sibTransId="{B81BFCBE-962E-453D-8228-4F05FF987647}"/>
    <dgm:cxn modelId="{E264616A-860B-4163-9ED5-C41203A65EA9}" type="presParOf" srcId="{EA1F7ECA-E1A3-4CA9-955D-88E78C1FC3E1}" destId="{D66AC07C-33E9-4A6C-84C7-4C3EC4B426F8}" srcOrd="0" destOrd="0" presId="urn:microsoft.com/office/officeart/2008/layout/HexagonCluster"/>
    <dgm:cxn modelId="{D78B091A-3B21-4D1F-944E-810B44B6B28B}" type="presParOf" srcId="{D66AC07C-33E9-4A6C-84C7-4C3EC4B426F8}" destId="{5009E10C-9881-4F5F-A1F1-707060AF806C}" srcOrd="0" destOrd="0" presId="urn:microsoft.com/office/officeart/2008/layout/HexagonCluster"/>
    <dgm:cxn modelId="{E229DD57-CD63-4257-BBA0-35D015BE171D}" type="presParOf" srcId="{EA1F7ECA-E1A3-4CA9-955D-88E78C1FC3E1}" destId="{DD9F160D-DC51-4B3D-A63D-4DEF057DAD81}" srcOrd="1" destOrd="0" presId="urn:microsoft.com/office/officeart/2008/layout/HexagonCluster"/>
    <dgm:cxn modelId="{B1E496F2-E07B-4A7A-8704-FF8D8377271F}" type="presParOf" srcId="{DD9F160D-DC51-4B3D-A63D-4DEF057DAD81}" destId="{4D5E5A3D-F46D-419E-8B3D-41EF5663DD65}" srcOrd="0" destOrd="0" presId="urn:microsoft.com/office/officeart/2008/layout/HexagonCluster"/>
    <dgm:cxn modelId="{6338F18B-B43A-45E4-9974-C8E6E930498A}" type="presParOf" srcId="{EA1F7ECA-E1A3-4CA9-955D-88E78C1FC3E1}" destId="{3C89B6D8-571D-4A0A-8CAB-4FF8D7072B8E}" srcOrd="2" destOrd="0" presId="urn:microsoft.com/office/officeart/2008/layout/HexagonCluster"/>
    <dgm:cxn modelId="{3514750B-E7AE-45B2-9F7E-3D6B9762FA3E}" type="presParOf" srcId="{3C89B6D8-571D-4A0A-8CAB-4FF8D7072B8E}" destId="{26AA8FB3-F3F2-4469-BEBE-E833015B2749}" srcOrd="0" destOrd="0" presId="urn:microsoft.com/office/officeart/2008/layout/HexagonCluster"/>
    <dgm:cxn modelId="{F54B0A39-C975-421C-A92D-8EB2BE082B36}" type="presParOf" srcId="{EA1F7ECA-E1A3-4CA9-955D-88E78C1FC3E1}" destId="{B34278B0-7D27-4EF8-B275-97228E2AFA70}" srcOrd="3" destOrd="0" presId="urn:microsoft.com/office/officeart/2008/layout/HexagonCluster"/>
    <dgm:cxn modelId="{A1330CA7-1B43-4277-8BC7-37BC24E87122}" type="presParOf" srcId="{B34278B0-7D27-4EF8-B275-97228E2AFA70}" destId="{594BC413-A048-4817-8C70-2E105D297B90}" srcOrd="0" destOrd="0" presId="urn:microsoft.com/office/officeart/2008/layout/HexagonCluster"/>
    <dgm:cxn modelId="{5413C066-C1C7-4CE2-9BD1-1E78BB848AA2}" type="presParOf" srcId="{EA1F7ECA-E1A3-4CA9-955D-88E78C1FC3E1}" destId="{A135855C-5726-499D-8499-F382663C75EF}" srcOrd="4" destOrd="0" presId="urn:microsoft.com/office/officeart/2008/layout/HexagonCluster"/>
    <dgm:cxn modelId="{A27B2BD2-758A-48FF-836A-31B4000C611B}" type="presParOf" srcId="{A135855C-5726-499D-8499-F382663C75EF}" destId="{E357D16F-06E0-4E2F-8F75-D570787B18F6}" srcOrd="0" destOrd="0" presId="urn:microsoft.com/office/officeart/2008/layout/HexagonCluster"/>
    <dgm:cxn modelId="{6D632D44-EE05-49F3-A5EE-01214C818B10}" type="presParOf" srcId="{EA1F7ECA-E1A3-4CA9-955D-88E78C1FC3E1}" destId="{9C1B8DC9-2A91-4045-ACAB-FEEADEFC44DF}" srcOrd="5" destOrd="0" presId="urn:microsoft.com/office/officeart/2008/layout/HexagonCluster"/>
    <dgm:cxn modelId="{6B1CF6D5-3F6E-42A9-ABAF-26004F1B1575}" type="presParOf" srcId="{9C1B8DC9-2A91-4045-ACAB-FEEADEFC44DF}" destId="{1CB9F19C-9A58-416E-A7B0-4DAB3247C8E9}" srcOrd="0" destOrd="0" presId="urn:microsoft.com/office/officeart/2008/layout/HexagonCluster"/>
    <dgm:cxn modelId="{6CAAFE07-95D9-4418-BFAA-4B89E0F62002}" type="presParOf" srcId="{EA1F7ECA-E1A3-4CA9-955D-88E78C1FC3E1}" destId="{4EFF5C86-F0DA-4981-8B85-F821C0D0CB56}" srcOrd="6" destOrd="0" presId="urn:microsoft.com/office/officeart/2008/layout/HexagonCluster"/>
    <dgm:cxn modelId="{21EFC830-E97C-47AF-9063-D21C3A9A2A6B}" type="presParOf" srcId="{4EFF5C86-F0DA-4981-8B85-F821C0D0CB56}" destId="{0C049784-5FDA-45D7-A234-4812778E31DB}" srcOrd="0" destOrd="0" presId="urn:microsoft.com/office/officeart/2008/layout/HexagonCluster"/>
    <dgm:cxn modelId="{06D0D457-4EF7-424F-9CC9-2A80A3684127}" type="presParOf" srcId="{EA1F7ECA-E1A3-4CA9-955D-88E78C1FC3E1}" destId="{D496244D-3D6E-4D24-84F5-23DA9932D767}" srcOrd="7" destOrd="0" presId="urn:microsoft.com/office/officeart/2008/layout/HexagonCluster"/>
    <dgm:cxn modelId="{0F61C639-C8F5-487C-9265-A85A62797C43}" type="presParOf" srcId="{D496244D-3D6E-4D24-84F5-23DA9932D767}" destId="{BEFDA0F8-0D92-4530-A2B1-6E5148884642}" srcOrd="0" destOrd="0" presId="urn:microsoft.com/office/officeart/2008/layout/HexagonCluster"/>
    <dgm:cxn modelId="{19C7D5E2-4608-4D7D-9F42-9BC0B8578B06}" type="presParOf" srcId="{EA1F7ECA-E1A3-4CA9-955D-88E78C1FC3E1}" destId="{0BE35E02-146C-402A-954D-94AF723391FA}" srcOrd="8" destOrd="0" presId="urn:microsoft.com/office/officeart/2008/layout/HexagonCluster"/>
    <dgm:cxn modelId="{68FE5A5A-1522-4C21-9E0D-138ABB9076B5}" type="presParOf" srcId="{0BE35E02-146C-402A-954D-94AF723391FA}" destId="{C0E3E613-31EE-43B4-ABBD-F8DC491C1857}" srcOrd="0" destOrd="0" presId="urn:microsoft.com/office/officeart/2008/layout/HexagonCluster"/>
    <dgm:cxn modelId="{E67D2B80-E1A0-4295-AA01-EFA8D1FA06FA}" type="presParOf" srcId="{EA1F7ECA-E1A3-4CA9-955D-88E78C1FC3E1}" destId="{EA71511D-64B4-48ED-8BB9-2046DD5C9D4E}" srcOrd="9" destOrd="0" presId="urn:microsoft.com/office/officeart/2008/layout/HexagonCluster"/>
    <dgm:cxn modelId="{63707C41-908C-45F7-A373-F6BE318FAA99}" type="presParOf" srcId="{EA71511D-64B4-48ED-8BB9-2046DD5C9D4E}" destId="{5AC30974-CAD8-4880-983C-153DF1516D75}" srcOrd="0" destOrd="0" presId="urn:microsoft.com/office/officeart/2008/layout/HexagonCluster"/>
    <dgm:cxn modelId="{EEEEF594-0FD5-4D9F-B6AC-A6950B9573FC}" type="presParOf" srcId="{EA1F7ECA-E1A3-4CA9-955D-88E78C1FC3E1}" destId="{93FB068A-2F22-4403-9747-742D93A0A13B}" srcOrd="10" destOrd="0" presId="urn:microsoft.com/office/officeart/2008/layout/HexagonCluster"/>
    <dgm:cxn modelId="{A46DF177-D836-400E-ADC1-26AA65555137}" type="presParOf" srcId="{93FB068A-2F22-4403-9747-742D93A0A13B}" destId="{9DF5ADCD-4833-4718-81F6-81D06CE40A4D}" srcOrd="0" destOrd="0" presId="urn:microsoft.com/office/officeart/2008/layout/HexagonCluster"/>
    <dgm:cxn modelId="{DC395A03-190C-4E4F-AED7-DD9C02BC18D2}" type="presParOf" srcId="{EA1F7ECA-E1A3-4CA9-955D-88E78C1FC3E1}" destId="{2AF238AB-54D6-4007-A504-02D33FED427B}" srcOrd="11" destOrd="0" presId="urn:microsoft.com/office/officeart/2008/layout/HexagonCluster"/>
    <dgm:cxn modelId="{45978EA4-6EB0-4060-BCED-997059BC92DF}" type="presParOf" srcId="{2AF238AB-54D6-4007-A504-02D33FED427B}" destId="{B487FE7D-2064-41BD-A453-10B88EC0F3B3}" srcOrd="0" destOrd="0" presId="urn:microsoft.com/office/officeart/2008/layout/HexagonCluster"/>
    <dgm:cxn modelId="{133CA6E8-0894-4557-BEBC-17B0AEAF990D}" type="presParOf" srcId="{EA1F7ECA-E1A3-4CA9-955D-88E78C1FC3E1}" destId="{1E3E7466-8DC9-487F-8DD1-B015C4A3F8FE}" srcOrd="12" destOrd="0" presId="urn:microsoft.com/office/officeart/2008/layout/HexagonCluster"/>
    <dgm:cxn modelId="{C5944599-317A-45F3-9480-DAEC23529050}" type="presParOf" srcId="{1E3E7466-8DC9-487F-8DD1-B015C4A3F8FE}" destId="{D23574CB-2063-4400-854E-99AE26B8C887}" srcOrd="0" destOrd="0" presId="urn:microsoft.com/office/officeart/2008/layout/HexagonCluster"/>
    <dgm:cxn modelId="{2BA10E61-FC30-40C9-841C-EBB5C4689D8F}" type="presParOf" srcId="{EA1F7ECA-E1A3-4CA9-955D-88E78C1FC3E1}" destId="{8D0F91F8-14DE-4B17-BF8D-70F30296C608}" srcOrd="13" destOrd="0" presId="urn:microsoft.com/office/officeart/2008/layout/HexagonCluster"/>
    <dgm:cxn modelId="{F9B569C4-2D50-4C35-93CD-9F024E60D272}" type="presParOf" srcId="{8D0F91F8-14DE-4B17-BF8D-70F30296C608}" destId="{B1DF6CCE-770F-40A3-BFB3-218EAFFCB719}" srcOrd="0" destOrd="0" presId="urn:microsoft.com/office/officeart/2008/layout/HexagonCluster"/>
    <dgm:cxn modelId="{5034D138-B30C-4BDA-AE32-2012886630AA}" type="presParOf" srcId="{EA1F7ECA-E1A3-4CA9-955D-88E78C1FC3E1}" destId="{7EF624FE-5606-4203-AE7D-36A14B7C291D}" srcOrd="14" destOrd="0" presId="urn:microsoft.com/office/officeart/2008/layout/HexagonCluster"/>
    <dgm:cxn modelId="{D964D5DA-61B9-4E78-8702-F49D0891CF08}" type="presParOf" srcId="{7EF624FE-5606-4203-AE7D-36A14B7C291D}" destId="{5903EC71-E02E-498D-AB3D-B9ADC3629A0B}" srcOrd="0" destOrd="0" presId="urn:microsoft.com/office/officeart/2008/layout/HexagonCluster"/>
    <dgm:cxn modelId="{7937B9BC-7A96-4BE0-830D-D1FFD2512F09}" type="presParOf" srcId="{EA1F7ECA-E1A3-4CA9-955D-88E78C1FC3E1}" destId="{18167E7D-971B-45FF-A0FA-664214D5F939}" srcOrd="15" destOrd="0" presId="urn:microsoft.com/office/officeart/2008/layout/HexagonCluster"/>
    <dgm:cxn modelId="{CFF6DECC-C91E-43F9-AE03-EE91E1D6E3E6}" type="presParOf" srcId="{18167E7D-971B-45FF-A0FA-664214D5F939}" destId="{172E70A2-4552-46A5-A87F-48533749D454}" srcOrd="0" destOrd="0" presId="urn:microsoft.com/office/officeart/2008/layout/HexagonCluster"/>
    <dgm:cxn modelId="{D5326675-F299-4437-928A-1EED8C7DA339}" type="presParOf" srcId="{EA1F7ECA-E1A3-4CA9-955D-88E78C1FC3E1}" destId="{EB3A0BED-18EE-4CF2-B6C7-5A1AAEB8F39C}" srcOrd="16" destOrd="0" presId="urn:microsoft.com/office/officeart/2008/layout/HexagonCluster"/>
    <dgm:cxn modelId="{C4C6BA5C-A8C1-403D-810A-F8576F8DDA2F}" type="presParOf" srcId="{EB3A0BED-18EE-4CF2-B6C7-5A1AAEB8F39C}" destId="{58D3737F-350D-4D5C-B70D-E46D5685A6D5}" srcOrd="0" destOrd="0" presId="urn:microsoft.com/office/officeart/2008/layout/HexagonCluster"/>
    <dgm:cxn modelId="{8B426BF5-8E39-4A7B-9E94-A99309A274BF}" type="presParOf" srcId="{EA1F7ECA-E1A3-4CA9-955D-88E78C1FC3E1}" destId="{6054B7BB-5274-46E3-8ADB-42B47B522272}" srcOrd="17" destOrd="0" presId="urn:microsoft.com/office/officeart/2008/layout/HexagonCluster"/>
    <dgm:cxn modelId="{D10F1E9F-510B-4522-AF6D-8B902D2AA0C0}" type="presParOf" srcId="{6054B7BB-5274-46E3-8ADB-42B47B522272}" destId="{383295AE-48A5-4109-92BB-5BE22BB92AA3}" srcOrd="0" destOrd="0" presId="urn:microsoft.com/office/officeart/2008/layout/HexagonCluster"/>
    <dgm:cxn modelId="{56C75B65-476F-484C-BC4F-87277205FAC4}" type="presParOf" srcId="{EA1F7ECA-E1A3-4CA9-955D-88E78C1FC3E1}" destId="{FFC619B8-B1F8-428E-AFB4-AF7BA525A4A7}" srcOrd="18" destOrd="0" presId="urn:microsoft.com/office/officeart/2008/layout/HexagonCluster"/>
    <dgm:cxn modelId="{04CA4AEE-0DD3-4D2E-B915-530C6D611094}" type="presParOf" srcId="{FFC619B8-B1F8-428E-AFB4-AF7BA525A4A7}" destId="{0E9868FE-846C-4C1A-875E-07CD0CCC23FF}" srcOrd="0" destOrd="0" presId="urn:microsoft.com/office/officeart/2008/layout/HexagonCluster"/>
    <dgm:cxn modelId="{68D2D3C9-100D-4EB4-958D-2EC4F972E7B7}" type="presParOf" srcId="{EA1F7ECA-E1A3-4CA9-955D-88E78C1FC3E1}" destId="{4835E483-D861-4133-806B-A9D4BE60AD6D}" srcOrd="19" destOrd="0" presId="urn:microsoft.com/office/officeart/2008/layout/HexagonCluster"/>
    <dgm:cxn modelId="{D66DDDFC-825A-46C0-AADB-9935EB62A9CB}" type="presParOf" srcId="{4835E483-D861-4133-806B-A9D4BE60AD6D}" destId="{B5C932D2-4261-477E-A023-747476985B87}" srcOrd="0" destOrd="0" presId="urn:microsoft.com/office/officeart/2008/layout/HexagonCluster"/>
    <dgm:cxn modelId="{3B580AB2-1F96-4313-862F-FBB71B819FCE}" type="presParOf" srcId="{EA1F7ECA-E1A3-4CA9-955D-88E78C1FC3E1}" destId="{D8051690-F234-4F5F-BE79-797DBC954542}" srcOrd="20" destOrd="0" presId="urn:microsoft.com/office/officeart/2008/layout/HexagonCluster"/>
    <dgm:cxn modelId="{7BEF412C-A6E8-4FFD-AA8A-12E95C26CD17}" type="presParOf" srcId="{D8051690-F234-4F5F-BE79-797DBC954542}" destId="{25F6A2A5-DE0E-421E-88EE-BA539D4EC436}" srcOrd="0" destOrd="0" presId="urn:microsoft.com/office/officeart/2008/layout/HexagonCluster"/>
    <dgm:cxn modelId="{01263F6A-E07F-4A97-9BAD-E663D577C2C9}" type="presParOf" srcId="{EA1F7ECA-E1A3-4CA9-955D-88E78C1FC3E1}" destId="{88C06356-B477-4925-B1D6-ABC8170A3B8A}" srcOrd="21" destOrd="0" presId="urn:microsoft.com/office/officeart/2008/layout/HexagonCluster"/>
    <dgm:cxn modelId="{1734BBB5-7654-4813-AB26-5B8D3028F3E8}" type="presParOf" srcId="{88C06356-B477-4925-B1D6-ABC8170A3B8A}" destId="{EA7F9FCA-3BBD-4A3F-9055-249A65E2320F}" srcOrd="0" destOrd="0" presId="urn:microsoft.com/office/officeart/2008/layout/HexagonCluster"/>
    <dgm:cxn modelId="{829C204D-FF65-4B01-BCF8-D2FDFE624E70}" type="presParOf" srcId="{EA1F7ECA-E1A3-4CA9-955D-88E78C1FC3E1}" destId="{5A94CAE9-B1CD-4B25-AFAE-DA1078DE4FE7}" srcOrd="22" destOrd="0" presId="urn:microsoft.com/office/officeart/2008/layout/HexagonCluster"/>
    <dgm:cxn modelId="{B7BF2A08-0941-4844-9B78-5966E0EC2BAE}" type="presParOf" srcId="{5A94CAE9-B1CD-4B25-AFAE-DA1078DE4FE7}" destId="{CBAA93B2-3AD3-4CDB-A07C-0405429FCB48}" srcOrd="0" destOrd="0" presId="urn:microsoft.com/office/officeart/2008/layout/HexagonCluster"/>
    <dgm:cxn modelId="{B4740046-A04B-49AA-8C85-31287434C66C}" type="presParOf" srcId="{EA1F7ECA-E1A3-4CA9-955D-88E78C1FC3E1}" destId="{70B1FFCC-9950-4516-BF3F-5EF929DE893B}" srcOrd="23" destOrd="0" presId="urn:microsoft.com/office/officeart/2008/layout/HexagonCluster"/>
    <dgm:cxn modelId="{D1B7AB22-FEE5-49EB-AE2E-A169004F3135}" type="presParOf" srcId="{70B1FFCC-9950-4516-BF3F-5EF929DE893B}" destId="{D103B201-0656-496B-95C7-55A8789098D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CB65A2-EEC7-4185-8D86-645C16FF043F}" type="doc">
      <dgm:prSet loTypeId="urn:microsoft.com/office/officeart/2008/layout/HexagonCluster" loCatId="picture" qsTypeId="urn:microsoft.com/office/officeart/2005/8/quickstyle/simple1#6" qsCatId="simple" csTypeId="urn:microsoft.com/office/officeart/2005/8/colors/accent1_2#4" csCatId="accent1" phldr="1"/>
      <dgm:spPr/>
    </dgm:pt>
    <dgm:pt modelId="{38E9B745-1889-4BEB-82F8-8C54C3EE468B}">
      <dgm:prSet phldrT="[Текст]" custT="1"/>
      <dgm:spPr/>
      <dgm:t>
        <a:bodyPr/>
        <a:lstStyle/>
        <a:p>
          <a:r>
            <a:rPr lang="ru-RU" sz="2000" b="1" dirty="0" err="1" smtClean="0"/>
            <a:t>Якуб</a:t>
          </a:r>
          <a:r>
            <a:rPr lang="ru-RU" sz="2000" b="1" dirty="0" smtClean="0"/>
            <a:t> Колас</a:t>
          </a:r>
          <a:endParaRPr lang="ru-RU" sz="2000" b="1" dirty="0"/>
        </a:p>
      </dgm:t>
    </dgm:pt>
    <dgm:pt modelId="{41CA1B97-0188-40B9-810A-28F2D14BADC1}" type="parTrans" cxnId="{35779AAF-1443-47D6-8730-727FCD8A5017}">
      <dgm:prSet/>
      <dgm:spPr/>
      <dgm:t>
        <a:bodyPr/>
        <a:lstStyle/>
        <a:p>
          <a:endParaRPr lang="ru-RU"/>
        </a:p>
      </dgm:t>
    </dgm:pt>
    <dgm:pt modelId="{912F2C6F-F4D1-4CB3-87D4-4AEFF6E4805A}" type="sibTrans" cxnId="{35779AAF-1443-47D6-8730-727FCD8A5017}">
      <dgm:prSet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617D91-13E7-4AEC-848A-B0632C8ACE94}">
      <dgm:prSet phldrT="[Текст]" custT="1"/>
      <dgm:spPr/>
      <dgm:t>
        <a:bodyPr/>
        <a:lstStyle/>
        <a:p>
          <a:r>
            <a:rPr lang="ru-RU" sz="2000" b="1" dirty="0" smtClean="0"/>
            <a:t>Янка Купала</a:t>
          </a:r>
          <a:endParaRPr lang="ru-RU" sz="2000" b="1" dirty="0"/>
        </a:p>
      </dgm:t>
    </dgm:pt>
    <dgm:pt modelId="{70244E3E-0162-4FF9-9AD3-51BC59506D38}" type="parTrans" cxnId="{46ABA8C1-1CEE-45A4-AAFB-0B861B73CF43}">
      <dgm:prSet/>
      <dgm:spPr/>
      <dgm:t>
        <a:bodyPr/>
        <a:lstStyle/>
        <a:p>
          <a:endParaRPr lang="ru-RU"/>
        </a:p>
      </dgm:t>
    </dgm:pt>
    <dgm:pt modelId="{62EC0CAF-7AEF-4385-9E06-D3904D92C594}" type="sibTrans" cxnId="{46ABA8C1-1CEE-45A4-AAFB-0B861B73CF43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600BDF2-C440-488F-B48C-45BF9F01DCA7}">
      <dgm:prSet phldrT="[Текст]" custT="1"/>
      <dgm:spPr/>
      <dgm:t>
        <a:bodyPr/>
        <a:lstStyle/>
        <a:p>
          <a:r>
            <a:rPr lang="ru-RU" sz="2000" b="1" dirty="0" err="1" smtClean="0"/>
            <a:t>Песняры</a:t>
          </a:r>
          <a:endParaRPr lang="ru-RU" sz="2000" b="1" dirty="0"/>
        </a:p>
      </dgm:t>
    </dgm:pt>
    <dgm:pt modelId="{986E8194-D145-41DB-8BD4-00F8823017E2}" type="parTrans" cxnId="{8895E044-41AC-4A65-A0D6-513721983EE6}">
      <dgm:prSet/>
      <dgm:spPr/>
      <dgm:t>
        <a:bodyPr/>
        <a:lstStyle/>
        <a:p>
          <a:endParaRPr lang="ru-RU"/>
        </a:p>
      </dgm:t>
    </dgm:pt>
    <dgm:pt modelId="{DB89B52A-2C15-4FDD-B869-F91519E49127}" type="sibTrans" cxnId="{8895E044-41AC-4A65-A0D6-513721983EE6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9C4D2307-039A-4EE3-BE75-B1C41B457146}">
      <dgm:prSet phldrT="[Текст]" custT="1"/>
      <dgm:spPr/>
      <dgm:t>
        <a:bodyPr/>
        <a:lstStyle/>
        <a:p>
          <a:r>
            <a:rPr lang="ru-RU" sz="2000" b="1" dirty="0" smtClean="0"/>
            <a:t>Михаил Савицкий</a:t>
          </a:r>
          <a:endParaRPr lang="ru-RU" sz="2000" b="1" dirty="0"/>
        </a:p>
      </dgm:t>
    </dgm:pt>
    <dgm:pt modelId="{E0BC77CF-AE31-4279-9EA1-B2E66417BE6F}" type="parTrans" cxnId="{CD8A353C-E77D-45B2-80F9-EA0AAE8FA61D}">
      <dgm:prSet/>
      <dgm:spPr/>
      <dgm:t>
        <a:bodyPr/>
        <a:lstStyle/>
        <a:p>
          <a:endParaRPr lang="ru-RU"/>
        </a:p>
      </dgm:t>
    </dgm:pt>
    <dgm:pt modelId="{C61D13F7-945A-4C00-AFB2-7E4E3BFA612D}" type="sibTrans" cxnId="{CD8A353C-E77D-45B2-80F9-EA0AAE8FA61D}">
      <dgm:prSet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67BD9C-94F4-448C-8B77-155C8B7F16D5}">
      <dgm:prSet phldrT="[Текст]" custT="1"/>
      <dgm:spPr/>
      <dgm:t>
        <a:bodyPr/>
        <a:lstStyle/>
        <a:p>
          <a:r>
            <a:rPr lang="ru-RU" sz="2000" b="1" dirty="0" smtClean="0"/>
            <a:t>Франциск Скорина</a:t>
          </a:r>
          <a:endParaRPr lang="ru-RU" sz="2000" b="1" dirty="0"/>
        </a:p>
      </dgm:t>
    </dgm:pt>
    <dgm:pt modelId="{A6228437-4E56-48FC-A093-EFA5C16FEB2D}" type="sibTrans" cxnId="{BA0751E9-2258-4243-ABC1-8DE81D46A5DA}">
      <dgm:prSet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76F759-E8F9-45FC-83A9-21062A7DAF86}" type="parTrans" cxnId="{BA0751E9-2258-4243-ABC1-8DE81D46A5DA}">
      <dgm:prSet/>
      <dgm:spPr/>
      <dgm:t>
        <a:bodyPr/>
        <a:lstStyle/>
        <a:p>
          <a:endParaRPr lang="ru-RU"/>
        </a:p>
      </dgm:t>
    </dgm:pt>
    <dgm:pt modelId="{F8A482E3-093F-4E2A-9010-772C32BB1C84}" type="pres">
      <dgm:prSet presAssocID="{2DCB65A2-EEC7-4185-8D86-645C16FF043F}" presName="Name0" presStyleCnt="0">
        <dgm:presLayoutVars>
          <dgm:chMax val="21"/>
          <dgm:chPref val="21"/>
        </dgm:presLayoutVars>
      </dgm:prSet>
      <dgm:spPr/>
    </dgm:pt>
    <dgm:pt modelId="{99BA61FD-B79B-4D22-84CD-00F197DF1534}" type="pres">
      <dgm:prSet presAssocID="{38E9B745-1889-4BEB-82F8-8C54C3EE468B}" presName="text1" presStyleCnt="0"/>
      <dgm:spPr/>
    </dgm:pt>
    <dgm:pt modelId="{8C0AFCCC-5FB7-4F29-B7B0-D4E00BEBCEEE}" type="pres">
      <dgm:prSet presAssocID="{38E9B745-1889-4BEB-82F8-8C54C3EE468B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005A5-0B98-466A-994E-45A1ACDCACA0}" type="pres">
      <dgm:prSet presAssocID="{38E9B745-1889-4BEB-82F8-8C54C3EE468B}" presName="textaccent1" presStyleCnt="0"/>
      <dgm:spPr/>
    </dgm:pt>
    <dgm:pt modelId="{4868ABE2-53F8-4FCA-9F52-486581795516}" type="pres">
      <dgm:prSet presAssocID="{38E9B745-1889-4BEB-82F8-8C54C3EE468B}" presName="accentRepeatNode" presStyleLbl="solidAlignAcc1" presStyleIdx="0" presStyleCnt="10"/>
      <dgm:spPr/>
    </dgm:pt>
    <dgm:pt modelId="{9B56FF0C-178B-4F0C-8782-079159EDC5B5}" type="pres">
      <dgm:prSet presAssocID="{912F2C6F-F4D1-4CB3-87D4-4AEFF6E4805A}" presName="image1" presStyleCnt="0"/>
      <dgm:spPr/>
    </dgm:pt>
    <dgm:pt modelId="{EEBBEEBC-87AE-493D-9A27-0B485D309FFF}" type="pres">
      <dgm:prSet presAssocID="{912F2C6F-F4D1-4CB3-87D4-4AEFF6E4805A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6C704A90-5985-469E-86C6-E5BF8ED7C538}" type="pres">
      <dgm:prSet presAssocID="{912F2C6F-F4D1-4CB3-87D4-4AEFF6E4805A}" presName="imageaccent1" presStyleCnt="0"/>
      <dgm:spPr/>
    </dgm:pt>
    <dgm:pt modelId="{06689AA6-4D98-475E-81EA-D6BEBF4DA628}" type="pres">
      <dgm:prSet presAssocID="{912F2C6F-F4D1-4CB3-87D4-4AEFF6E4805A}" presName="accentRepeatNode" presStyleLbl="solidAlignAcc1" presStyleIdx="1" presStyleCnt="10"/>
      <dgm:spPr/>
    </dgm:pt>
    <dgm:pt modelId="{911CF577-707F-4D43-91DA-8CBF2544702F}" type="pres">
      <dgm:prSet presAssocID="{7067BD9C-94F4-448C-8B77-155C8B7F16D5}" presName="text2" presStyleCnt="0"/>
      <dgm:spPr/>
    </dgm:pt>
    <dgm:pt modelId="{55E929FD-68FE-4E95-B982-DA378AD9DE6D}" type="pres">
      <dgm:prSet presAssocID="{7067BD9C-94F4-448C-8B77-155C8B7F16D5}" presName="textRepeatNode" presStyleLbl="alignNode1" presStyleIdx="1" presStyleCnt="5" custScaleX="107711" custLinFactY="-13045" custLinFactNeighborX="-34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324DB-B710-4D16-AC54-5B8080FA8799}" type="pres">
      <dgm:prSet presAssocID="{7067BD9C-94F4-448C-8B77-155C8B7F16D5}" presName="textaccent2" presStyleCnt="0"/>
      <dgm:spPr/>
    </dgm:pt>
    <dgm:pt modelId="{EACCC81C-3F0F-46F2-9AEA-CED4E8D00621}" type="pres">
      <dgm:prSet presAssocID="{7067BD9C-94F4-448C-8B77-155C8B7F16D5}" presName="accentRepeatNode" presStyleLbl="solidAlignAcc1" presStyleIdx="2" presStyleCnt="10"/>
      <dgm:spPr/>
    </dgm:pt>
    <dgm:pt modelId="{D60E2BBF-692A-448E-983B-C704F827EB5F}" type="pres">
      <dgm:prSet presAssocID="{A6228437-4E56-48FC-A093-EFA5C16FEB2D}" presName="image2" presStyleCnt="0"/>
      <dgm:spPr/>
    </dgm:pt>
    <dgm:pt modelId="{562CF52F-BF66-4553-8CE9-F532DF2D8567}" type="pres">
      <dgm:prSet presAssocID="{A6228437-4E56-48FC-A093-EFA5C16FEB2D}" presName="imageRepeatNode" presStyleLbl="alignAcc1" presStyleIdx="1" presStyleCnt="5" custLinFactNeighborX="-81618" custLinFactNeighborY="-46692"/>
      <dgm:spPr/>
      <dgm:t>
        <a:bodyPr/>
        <a:lstStyle/>
        <a:p>
          <a:endParaRPr lang="ru-RU"/>
        </a:p>
      </dgm:t>
    </dgm:pt>
    <dgm:pt modelId="{2C263092-E031-4E7A-A8CC-71CF898ECBD9}" type="pres">
      <dgm:prSet presAssocID="{A6228437-4E56-48FC-A093-EFA5C16FEB2D}" presName="imageaccent2" presStyleCnt="0"/>
      <dgm:spPr/>
    </dgm:pt>
    <dgm:pt modelId="{F41F661F-0EF0-484D-95E1-090067599570}" type="pres">
      <dgm:prSet presAssocID="{A6228437-4E56-48FC-A093-EFA5C16FEB2D}" presName="accentRepeatNode" presStyleLbl="solidAlignAcc1" presStyleIdx="3" presStyleCnt="10"/>
      <dgm:spPr/>
    </dgm:pt>
    <dgm:pt modelId="{6BDC2E6B-EB77-4F21-8CF2-2A201E2E4639}" type="pres">
      <dgm:prSet presAssocID="{8C617D91-13E7-4AEC-848A-B0632C8ACE94}" presName="text3" presStyleCnt="0"/>
      <dgm:spPr/>
    </dgm:pt>
    <dgm:pt modelId="{01F27213-ABE4-4EB7-ADD5-BE098709AA42}" type="pres">
      <dgm:prSet presAssocID="{8C617D91-13E7-4AEC-848A-B0632C8ACE94}" presName="textRepeatNode" presStyleLbl="alignNode1" presStyleIdx="2" presStyleCnt="5" custScaleX="89468" custScaleY="82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B0042-31AC-4F63-B5E3-166EA936BF02}" type="pres">
      <dgm:prSet presAssocID="{8C617D91-13E7-4AEC-848A-B0632C8ACE94}" presName="textaccent3" presStyleCnt="0"/>
      <dgm:spPr/>
    </dgm:pt>
    <dgm:pt modelId="{63F5B380-F3BD-402C-B0B1-3E0D94E51C9B}" type="pres">
      <dgm:prSet presAssocID="{8C617D91-13E7-4AEC-848A-B0632C8ACE94}" presName="accentRepeatNode" presStyleLbl="solidAlignAcc1" presStyleIdx="4" presStyleCnt="10"/>
      <dgm:spPr/>
    </dgm:pt>
    <dgm:pt modelId="{B56F4BE0-D1CF-4D5E-A69F-A55FC2C3AF03}" type="pres">
      <dgm:prSet presAssocID="{62EC0CAF-7AEF-4385-9E06-D3904D92C594}" presName="image3" presStyleCnt="0"/>
      <dgm:spPr/>
    </dgm:pt>
    <dgm:pt modelId="{32EB8172-98EC-4543-B064-DDD0E609B8E9}" type="pres">
      <dgm:prSet presAssocID="{62EC0CAF-7AEF-4385-9E06-D3904D92C594}" presName="imageRepeatNode" presStyleLbl="alignAcc1" presStyleIdx="2" presStyleCnt="5" custLinFactNeighborX="85972" custLinFactNeighborY="-60794"/>
      <dgm:spPr/>
      <dgm:t>
        <a:bodyPr/>
        <a:lstStyle/>
        <a:p>
          <a:endParaRPr lang="ru-RU"/>
        </a:p>
      </dgm:t>
    </dgm:pt>
    <dgm:pt modelId="{32F0144F-69D6-47E3-A295-1184D486779C}" type="pres">
      <dgm:prSet presAssocID="{62EC0CAF-7AEF-4385-9E06-D3904D92C594}" presName="imageaccent3" presStyleCnt="0"/>
      <dgm:spPr/>
    </dgm:pt>
    <dgm:pt modelId="{014543C1-CC3C-4AC8-B0F8-4E6CC51EFFD5}" type="pres">
      <dgm:prSet presAssocID="{62EC0CAF-7AEF-4385-9E06-D3904D92C594}" presName="accentRepeatNode" presStyleLbl="solidAlignAcc1" presStyleIdx="5" presStyleCnt="10"/>
      <dgm:spPr/>
    </dgm:pt>
    <dgm:pt modelId="{EACAD626-B676-4D24-906F-0935A6D919A2}" type="pres">
      <dgm:prSet presAssocID="{F600BDF2-C440-488F-B48C-45BF9F01DCA7}" presName="text4" presStyleCnt="0"/>
      <dgm:spPr/>
    </dgm:pt>
    <dgm:pt modelId="{3CC06C25-2E01-435B-A2E7-353288CEEC0D}" type="pres">
      <dgm:prSet presAssocID="{F600BDF2-C440-488F-B48C-45BF9F01DCA7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6E614-8582-4A9E-B2E4-2D31108DFC2D}" type="pres">
      <dgm:prSet presAssocID="{F600BDF2-C440-488F-B48C-45BF9F01DCA7}" presName="textaccent4" presStyleCnt="0"/>
      <dgm:spPr/>
    </dgm:pt>
    <dgm:pt modelId="{5192A8A1-AE3A-43AB-8E2C-3FA7B1B982DA}" type="pres">
      <dgm:prSet presAssocID="{F600BDF2-C440-488F-B48C-45BF9F01DCA7}" presName="accentRepeatNode" presStyleLbl="solidAlignAcc1" presStyleIdx="6" presStyleCnt="10"/>
      <dgm:spPr/>
    </dgm:pt>
    <dgm:pt modelId="{B3268CA9-431A-408E-A84C-0D11ADF0D28D}" type="pres">
      <dgm:prSet presAssocID="{DB89B52A-2C15-4FDD-B869-F91519E49127}" presName="image4" presStyleCnt="0"/>
      <dgm:spPr/>
    </dgm:pt>
    <dgm:pt modelId="{2F27EE5E-AA8C-4E6B-9F46-E5740AB3DA0B}" type="pres">
      <dgm:prSet presAssocID="{DB89B52A-2C15-4FDD-B869-F91519E49127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4FFFE6A6-49E1-474B-868A-EE5421177A38}" type="pres">
      <dgm:prSet presAssocID="{DB89B52A-2C15-4FDD-B869-F91519E49127}" presName="imageaccent4" presStyleCnt="0"/>
      <dgm:spPr/>
    </dgm:pt>
    <dgm:pt modelId="{92421252-5068-488C-BD7D-0957ACE6FC22}" type="pres">
      <dgm:prSet presAssocID="{DB89B52A-2C15-4FDD-B869-F91519E49127}" presName="accentRepeatNode" presStyleLbl="solidAlignAcc1" presStyleIdx="7" presStyleCnt="10"/>
      <dgm:spPr/>
    </dgm:pt>
    <dgm:pt modelId="{6EACAC73-67B0-45BE-B32A-C5081F5131A8}" type="pres">
      <dgm:prSet presAssocID="{9C4D2307-039A-4EE3-BE75-B1C41B457146}" presName="text5" presStyleCnt="0"/>
      <dgm:spPr/>
    </dgm:pt>
    <dgm:pt modelId="{D6F41727-4727-45C1-9B0D-1CBA60622835}" type="pres">
      <dgm:prSet presAssocID="{9C4D2307-039A-4EE3-BE75-B1C41B457146}" presName="textRepeatNode" presStyleLbl="alignNode1" presStyleIdx="4" presStyleCnt="5" custScaleX="114293" custLinFactNeighborX="6942" custLinFactNeighborY="-10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1BECB-AF38-4621-B7FC-82134A04C940}" type="pres">
      <dgm:prSet presAssocID="{9C4D2307-039A-4EE3-BE75-B1C41B457146}" presName="textaccent5" presStyleCnt="0"/>
      <dgm:spPr/>
    </dgm:pt>
    <dgm:pt modelId="{BC37E0EF-03C9-410A-9556-D5CFE46E76C3}" type="pres">
      <dgm:prSet presAssocID="{9C4D2307-039A-4EE3-BE75-B1C41B457146}" presName="accentRepeatNode" presStyleLbl="solidAlignAcc1" presStyleIdx="8" presStyleCnt="10"/>
      <dgm:spPr/>
    </dgm:pt>
    <dgm:pt modelId="{BCEF0F9E-7E4D-448B-B219-1B552D189039}" type="pres">
      <dgm:prSet presAssocID="{C61D13F7-945A-4C00-AFB2-7E4E3BFA612D}" presName="image5" presStyleCnt="0"/>
      <dgm:spPr/>
    </dgm:pt>
    <dgm:pt modelId="{363F1B51-A5ED-48F3-98F2-7B04CC4E237B}" type="pres">
      <dgm:prSet presAssocID="{C61D13F7-945A-4C00-AFB2-7E4E3BFA612D}" presName="imageRepeatNode" presStyleLbl="alignAcc1" presStyleIdx="4" presStyleCnt="5" custLinFactNeighborX="9089" custLinFactNeighborY="12395"/>
      <dgm:spPr/>
      <dgm:t>
        <a:bodyPr/>
        <a:lstStyle/>
        <a:p>
          <a:endParaRPr lang="ru-RU"/>
        </a:p>
      </dgm:t>
    </dgm:pt>
    <dgm:pt modelId="{73DBBD8E-26EF-4F06-8C43-3203A48FB3F5}" type="pres">
      <dgm:prSet presAssocID="{C61D13F7-945A-4C00-AFB2-7E4E3BFA612D}" presName="imageaccent5" presStyleCnt="0"/>
      <dgm:spPr/>
    </dgm:pt>
    <dgm:pt modelId="{E3D59FD1-2D9A-4FA8-B4F7-C18894981D72}" type="pres">
      <dgm:prSet presAssocID="{C61D13F7-945A-4C00-AFB2-7E4E3BFA612D}" presName="accentRepeatNode" presStyleLbl="solidAlignAcc1" presStyleIdx="9" presStyleCnt="10"/>
      <dgm:spPr/>
    </dgm:pt>
  </dgm:ptLst>
  <dgm:cxnLst>
    <dgm:cxn modelId="{8895E044-41AC-4A65-A0D6-513721983EE6}" srcId="{2DCB65A2-EEC7-4185-8D86-645C16FF043F}" destId="{F600BDF2-C440-488F-B48C-45BF9F01DCA7}" srcOrd="3" destOrd="0" parTransId="{986E8194-D145-41DB-8BD4-00F8823017E2}" sibTransId="{DB89B52A-2C15-4FDD-B869-F91519E49127}"/>
    <dgm:cxn modelId="{35779AAF-1443-47D6-8730-727FCD8A5017}" srcId="{2DCB65A2-EEC7-4185-8D86-645C16FF043F}" destId="{38E9B745-1889-4BEB-82F8-8C54C3EE468B}" srcOrd="0" destOrd="0" parTransId="{41CA1B97-0188-40B9-810A-28F2D14BADC1}" sibTransId="{912F2C6F-F4D1-4CB3-87D4-4AEFF6E4805A}"/>
    <dgm:cxn modelId="{8E2D53D0-12CE-4F24-9FC6-A637D13D8FE1}" type="presOf" srcId="{38E9B745-1889-4BEB-82F8-8C54C3EE468B}" destId="{8C0AFCCC-5FB7-4F29-B7B0-D4E00BEBCEEE}" srcOrd="0" destOrd="0" presId="urn:microsoft.com/office/officeart/2008/layout/HexagonCluster"/>
    <dgm:cxn modelId="{14B5915F-CDF2-4739-ABBF-E9AD0E86834D}" type="presOf" srcId="{8C617D91-13E7-4AEC-848A-B0632C8ACE94}" destId="{01F27213-ABE4-4EB7-ADD5-BE098709AA42}" srcOrd="0" destOrd="0" presId="urn:microsoft.com/office/officeart/2008/layout/HexagonCluster"/>
    <dgm:cxn modelId="{3D04D8EE-2B5F-4045-AE9A-2BAE07722BCB}" type="presOf" srcId="{A6228437-4E56-48FC-A093-EFA5C16FEB2D}" destId="{562CF52F-BF66-4553-8CE9-F532DF2D8567}" srcOrd="0" destOrd="0" presId="urn:microsoft.com/office/officeart/2008/layout/HexagonCluster"/>
    <dgm:cxn modelId="{CD8A353C-E77D-45B2-80F9-EA0AAE8FA61D}" srcId="{2DCB65A2-EEC7-4185-8D86-645C16FF043F}" destId="{9C4D2307-039A-4EE3-BE75-B1C41B457146}" srcOrd="4" destOrd="0" parTransId="{E0BC77CF-AE31-4279-9EA1-B2E66417BE6F}" sibTransId="{C61D13F7-945A-4C00-AFB2-7E4E3BFA612D}"/>
    <dgm:cxn modelId="{2E89B05E-C281-4DA0-833E-4C8D5CB9D6F4}" type="presOf" srcId="{7067BD9C-94F4-448C-8B77-155C8B7F16D5}" destId="{55E929FD-68FE-4E95-B982-DA378AD9DE6D}" srcOrd="0" destOrd="0" presId="urn:microsoft.com/office/officeart/2008/layout/HexagonCluster"/>
    <dgm:cxn modelId="{F7881314-D7AF-4A47-8DB8-A58469307A5B}" type="presOf" srcId="{C61D13F7-945A-4C00-AFB2-7E4E3BFA612D}" destId="{363F1B51-A5ED-48F3-98F2-7B04CC4E237B}" srcOrd="0" destOrd="0" presId="urn:microsoft.com/office/officeart/2008/layout/HexagonCluster"/>
    <dgm:cxn modelId="{628574F4-50AE-4D9A-9A7C-CE64A69D7B6C}" type="presOf" srcId="{62EC0CAF-7AEF-4385-9E06-D3904D92C594}" destId="{32EB8172-98EC-4543-B064-DDD0E609B8E9}" srcOrd="0" destOrd="0" presId="urn:microsoft.com/office/officeart/2008/layout/HexagonCluster"/>
    <dgm:cxn modelId="{D3B11EF1-1EDF-44CF-B46C-C69F5A184BE7}" type="presOf" srcId="{F600BDF2-C440-488F-B48C-45BF9F01DCA7}" destId="{3CC06C25-2E01-435B-A2E7-353288CEEC0D}" srcOrd="0" destOrd="0" presId="urn:microsoft.com/office/officeart/2008/layout/HexagonCluster"/>
    <dgm:cxn modelId="{BA0751E9-2258-4243-ABC1-8DE81D46A5DA}" srcId="{2DCB65A2-EEC7-4185-8D86-645C16FF043F}" destId="{7067BD9C-94F4-448C-8B77-155C8B7F16D5}" srcOrd="1" destOrd="0" parTransId="{5A76F759-E8F9-45FC-83A9-21062A7DAF86}" sibTransId="{A6228437-4E56-48FC-A093-EFA5C16FEB2D}"/>
    <dgm:cxn modelId="{C15FE677-1337-4D37-BC4F-413958E51954}" type="presOf" srcId="{9C4D2307-039A-4EE3-BE75-B1C41B457146}" destId="{D6F41727-4727-45C1-9B0D-1CBA60622835}" srcOrd="0" destOrd="0" presId="urn:microsoft.com/office/officeart/2008/layout/HexagonCluster"/>
    <dgm:cxn modelId="{4E24C098-9C6F-4DEB-9D9C-4759D1F459C7}" type="presOf" srcId="{DB89B52A-2C15-4FDD-B869-F91519E49127}" destId="{2F27EE5E-AA8C-4E6B-9F46-E5740AB3DA0B}" srcOrd="0" destOrd="0" presId="urn:microsoft.com/office/officeart/2008/layout/HexagonCluster"/>
    <dgm:cxn modelId="{C42B7F89-B4AA-41AB-8C65-D696C74633B2}" type="presOf" srcId="{2DCB65A2-EEC7-4185-8D86-645C16FF043F}" destId="{F8A482E3-093F-4E2A-9010-772C32BB1C84}" srcOrd="0" destOrd="0" presId="urn:microsoft.com/office/officeart/2008/layout/HexagonCluster"/>
    <dgm:cxn modelId="{46ABA8C1-1CEE-45A4-AAFB-0B861B73CF43}" srcId="{2DCB65A2-EEC7-4185-8D86-645C16FF043F}" destId="{8C617D91-13E7-4AEC-848A-B0632C8ACE94}" srcOrd="2" destOrd="0" parTransId="{70244E3E-0162-4FF9-9AD3-51BC59506D38}" sibTransId="{62EC0CAF-7AEF-4385-9E06-D3904D92C594}"/>
    <dgm:cxn modelId="{A4405889-4DA3-4E9F-9F1B-69AAB4A47DF5}" type="presOf" srcId="{912F2C6F-F4D1-4CB3-87D4-4AEFF6E4805A}" destId="{EEBBEEBC-87AE-493D-9A27-0B485D309FFF}" srcOrd="0" destOrd="0" presId="urn:microsoft.com/office/officeart/2008/layout/HexagonCluster"/>
    <dgm:cxn modelId="{F0FD7E9C-D64E-47D2-97DA-F62EEC0AD31E}" type="presParOf" srcId="{F8A482E3-093F-4E2A-9010-772C32BB1C84}" destId="{99BA61FD-B79B-4D22-84CD-00F197DF1534}" srcOrd="0" destOrd="0" presId="urn:microsoft.com/office/officeart/2008/layout/HexagonCluster"/>
    <dgm:cxn modelId="{C919AFED-BE35-4589-85FF-3F066978C670}" type="presParOf" srcId="{99BA61FD-B79B-4D22-84CD-00F197DF1534}" destId="{8C0AFCCC-5FB7-4F29-B7B0-D4E00BEBCEEE}" srcOrd="0" destOrd="0" presId="urn:microsoft.com/office/officeart/2008/layout/HexagonCluster"/>
    <dgm:cxn modelId="{4534A1FD-FFC7-4B60-AD2C-885D77454491}" type="presParOf" srcId="{F8A482E3-093F-4E2A-9010-772C32BB1C84}" destId="{E53005A5-0B98-466A-994E-45A1ACDCACA0}" srcOrd="1" destOrd="0" presId="urn:microsoft.com/office/officeart/2008/layout/HexagonCluster"/>
    <dgm:cxn modelId="{737A39F2-FC89-4AE4-8237-78847C08A440}" type="presParOf" srcId="{E53005A5-0B98-466A-994E-45A1ACDCACA0}" destId="{4868ABE2-53F8-4FCA-9F52-486581795516}" srcOrd="0" destOrd="0" presId="urn:microsoft.com/office/officeart/2008/layout/HexagonCluster"/>
    <dgm:cxn modelId="{93E8F939-F5D9-460F-BC3C-FC6E4CC6494F}" type="presParOf" srcId="{F8A482E3-093F-4E2A-9010-772C32BB1C84}" destId="{9B56FF0C-178B-4F0C-8782-079159EDC5B5}" srcOrd="2" destOrd="0" presId="urn:microsoft.com/office/officeart/2008/layout/HexagonCluster"/>
    <dgm:cxn modelId="{492BDEC6-912F-446C-81DC-D3520F117353}" type="presParOf" srcId="{9B56FF0C-178B-4F0C-8782-079159EDC5B5}" destId="{EEBBEEBC-87AE-493D-9A27-0B485D309FFF}" srcOrd="0" destOrd="0" presId="urn:microsoft.com/office/officeart/2008/layout/HexagonCluster"/>
    <dgm:cxn modelId="{F59197EF-0EBC-4311-86EC-4FF490BF74B9}" type="presParOf" srcId="{F8A482E3-093F-4E2A-9010-772C32BB1C84}" destId="{6C704A90-5985-469E-86C6-E5BF8ED7C538}" srcOrd="3" destOrd="0" presId="urn:microsoft.com/office/officeart/2008/layout/HexagonCluster"/>
    <dgm:cxn modelId="{BEF7DCED-5190-4437-9917-377428B65C7B}" type="presParOf" srcId="{6C704A90-5985-469E-86C6-E5BF8ED7C538}" destId="{06689AA6-4D98-475E-81EA-D6BEBF4DA628}" srcOrd="0" destOrd="0" presId="urn:microsoft.com/office/officeart/2008/layout/HexagonCluster"/>
    <dgm:cxn modelId="{C1A328CE-C632-48C9-B347-5ADEDF4A256F}" type="presParOf" srcId="{F8A482E3-093F-4E2A-9010-772C32BB1C84}" destId="{911CF577-707F-4D43-91DA-8CBF2544702F}" srcOrd="4" destOrd="0" presId="urn:microsoft.com/office/officeart/2008/layout/HexagonCluster"/>
    <dgm:cxn modelId="{F6E91E16-B44A-49F6-83E9-1BE34E86D94E}" type="presParOf" srcId="{911CF577-707F-4D43-91DA-8CBF2544702F}" destId="{55E929FD-68FE-4E95-B982-DA378AD9DE6D}" srcOrd="0" destOrd="0" presId="urn:microsoft.com/office/officeart/2008/layout/HexagonCluster"/>
    <dgm:cxn modelId="{50C5D852-FF4F-48D3-A0F8-C68A4D9300D8}" type="presParOf" srcId="{F8A482E3-093F-4E2A-9010-772C32BB1C84}" destId="{BAA324DB-B710-4D16-AC54-5B8080FA8799}" srcOrd="5" destOrd="0" presId="urn:microsoft.com/office/officeart/2008/layout/HexagonCluster"/>
    <dgm:cxn modelId="{C949EF9E-259B-4A8F-A26B-DE73E88E5BED}" type="presParOf" srcId="{BAA324DB-B710-4D16-AC54-5B8080FA8799}" destId="{EACCC81C-3F0F-46F2-9AEA-CED4E8D00621}" srcOrd="0" destOrd="0" presId="urn:microsoft.com/office/officeart/2008/layout/HexagonCluster"/>
    <dgm:cxn modelId="{2B95D22E-0F61-4C7C-A370-E3546A636063}" type="presParOf" srcId="{F8A482E3-093F-4E2A-9010-772C32BB1C84}" destId="{D60E2BBF-692A-448E-983B-C704F827EB5F}" srcOrd="6" destOrd="0" presId="urn:microsoft.com/office/officeart/2008/layout/HexagonCluster"/>
    <dgm:cxn modelId="{5DBBA5FC-0A84-4C1E-85F9-FF582E3CB975}" type="presParOf" srcId="{D60E2BBF-692A-448E-983B-C704F827EB5F}" destId="{562CF52F-BF66-4553-8CE9-F532DF2D8567}" srcOrd="0" destOrd="0" presId="urn:microsoft.com/office/officeart/2008/layout/HexagonCluster"/>
    <dgm:cxn modelId="{4CD33A84-6C24-4CD3-9E60-B3079B432263}" type="presParOf" srcId="{F8A482E3-093F-4E2A-9010-772C32BB1C84}" destId="{2C263092-E031-4E7A-A8CC-71CF898ECBD9}" srcOrd="7" destOrd="0" presId="urn:microsoft.com/office/officeart/2008/layout/HexagonCluster"/>
    <dgm:cxn modelId="{7A07F002-EAB4-472A-92FF-24AFCD246695}" type="presParOf" srcId="{2C263092-E031-4E7A-A8CC-71CF898ECBD9}" destId="{F41F661F-0EF0-484D-95E1-090067599570}" srcOrd="0" destOrd="0" presId="urn:microsoft.com/office/officeart/2008/layout/HexagonCluster"/>
    <dgm:cxn modelId="{51AAEE70-D275-491F-8076-BF134F53926B}" type="presParOf" srcId="{F8A482E3-093F-4E2A-9010-772C32BB1C84}" destId="{6BDC2E6B-EB77-4F21-8CF2-2A201E2E4639}" srcOrd="8" destOrd="0" presId="urn:microsoft.com/office/officeart/2008/layout/HexagonCluster"/>
    <dgm:cxn modelId="{C5E8B114-F220-46C3-98AF-8D716D851101}" type="presParOf" srcId="{6BDC2E6B-EB77-4F21-8CF2-2A201E2E4639}" destId="{01F27213-ABE4-4EB7-ADD5-BE098709AA42}" srcOrd="0" destOrd="0" presId="urn:microsoft.com/office/officeart/2008/layout/HexagonCluster"/>
    <dgm:cxn modelId="{CD9C4E6E-9EE5-45D4-A6D1-9CAA36C9CEE5}" type="presParOf" srcId="{F8A482E3-093F-4E2A-9010-772C32BB1C84}" destId="{3F1B0042-31AC-4F63-B5E3-166EA936BF02}" srcOrd="9" destOrd="0" presId="urn:microsoft.com/office/officeart/2008/layout/HexagonCluster"/>
    <dgm:cxn modelId="{1CADB228-DF19-465C-8977-C0D47AC41CF6}" type="presParOf" srcId="{3F1B0042-31AC-4F63-B5E3-166EA936BF02}" destId="{63F5B380-F3BD-402C-B0B1-3E0D94E51C9B}" srcOrd="0" destOrd="0" presId="urn:microsoft.com/office/officeart/2008/layout/HexagonCluster"/>
    <dgm:cxn modelId="{0FE01E17-2819-4A9F-ACB7-09D8D0AD0A35}" type="presParOf" srcId="{F8A482E3-093F-4E2A-9010-772C32BB1C84}" destId="{B56F4BE0-D1CF-4D5E-A69F-A55FC2C3AF03}" srcOrd="10" destOrd="0" presId="urn:microsoft.com/office/officeart/2008/layout/HexagonCluster"/>
    <dgm:cxn modelId="{04FE89C9-6CBE-429C-9B37-3E52A2DB908A}" type="presParOf" srcId="{B56F4BE0-D1CF-4D5E-A69F-A55FC2C3AF03}" destId="{32EB8172-98EC-4543-B064-DDD0E609B8E9}" srcOrd="0" destOrd="0" presId="urn:microsoft.com/office/officeart/2008/layout/HexagonCluster"/>
    <dgm:cxn modelId="{0696C422-5BD6-4078-9383-702E1FDADA75}" type="presParOf" srcId="{F8A482E3-093F-4E2A-9010-772C32BB1C84}" destId="{32F0144F-69D6-47E3-A295-1184D486779C}" srcOrd="11" destOrd="0" presId="urn:microsoft.com/office/officeart/2008/layout/HexagonCluster"/>
    <dgm:cxn modelId="{B62EA532-0363-492C-A272-454185622F95}" type="presParOf" srcId="{32F0144F-69D6-47E3-A295-1184D486779C}" destId="{014543C1-CC3C-4AC8-B0F8-4E6CC51EFFD5}" srcOrd="0" destOrd="0" presId="urn:microsoft.com/office/officeart/2008/layout/HexagonCluster"/>
    <dgm:cxn modelId="{F304270C-7F9F-486C-AF74-AFF05FC07F3C}" type="presParOf" srcId="{F8A482E3-093F-4E2A-9010-772C32BB1C84}" destId="{EACAD626-B676-4D24-906F-0935A6D919A2}" srcOrd="12" destOrd="0" presId="urn:microsoft.com/office/officeart/2008/layout/HexagonCluster"/>
    <dgm:cxn modelId="{450B5B45-2F85-46AE-8E83-82A4589EDC85}" type="presParOf" srcId="{EACAD626-B676-4D24-906F-0935A6D919A2}" destId="{3CC06C25-2E01-435B-A2E7-353288CEEC0D}" srcOrd="0" destOrd="0" presId="urn:microsoft.com/office/officeart/2008/layout/HexagonCluster"/>
    <dgm:cxn modelId="{237BAC1C-1DEE-454C-A8DB-A2722D3530E9}" type="presParOf" srcId="{F8A482E3-093F-4E2A-9010-772C32BB1C84}" destId="{3CE6E614-8582-4A9E-B2E4-2D31108DFC2D}" srcOrd="13" destOrd="0" presId="urn:microsoft.com/office/officeart/2008/layout/HexagonCluster"/>
    <dgm:cxn modelId="{90923D94-BE37-4B5A-BA6E-CEF665310239}" type="presParOf" srcId="{3CE6E614-8582-4A9E-B2E4-2D31108DFC2D}" destId="{5192A8A1-AE3A-43AB-8E2C-3FA7B1B982DA}" srcOrd="0" destOrd="0" presId="urn:microsoft.com/office/officeart/2008/layout/HexagonCluster"/>
    <dgm:cxn modelId="{BFD734D0-9C2D-4CBF-A9F4-58C2B8F73D52}" type="presParOf" srcId="{F8A482E3-093F-4E2A-9010-772C32BB1C84}" destId="{B3268CA9-431A-408E-A84C-0D11ADF0D28D}" srcOrd="14" destOrd="0" presId="urn:microsoft.com/office/officeart/2008/layout/HexagonCluster"/>
    <dgm:cxn modelId="{D13836F6-096D-42FC-858A-784A9678BB88}" type="presParOf" srcId="{B3268CA9-431A-408E-A84C-0D11ADF0D28D}" destId="{2F27EE5E-AA8C-4E6B-9F46-E5740AB3DA0B}" srcOrd="0" destOrd="0" presId="urn:microsoft.com/office/officeart/2008/layout/HexagonCluster"/>
    <dgm:cxn modelId="{C0FD069B-B096-435F-8BB6-E8B6965B2F75}" type="presParOf" srcId="{F8A482E3-093F-4E2A-9010-772C32BB1C84}" destId="{4FFFE6A6-49E1-474B-868A-EE5421177A38}" srcOrd="15" destOrd="0" presId="urn:microsoft.com/office/officeart/2008/layout/HexagonCluster"/>
    <dgm:cxn modelId="{DC343127-9249-4EBB-8A7E-B656762B8FF9}" type="presParOf" srcId="{4FFFE6A6-49E1-474B-868A-EE5421177A38}" destId="{92421252-5068-488C-BD7D-0957ACE6FC22}" srcOrd="0" destOrd="0" presId="urn:microsoft.com/office/officeart/2008/layout/HexagonCluster"/>
    <dgm:cxn modelId="{199F065D-F495-45AF-A325-FE28D9390835}" type="presParOf" srcId="{F8A482E3-093F-4E2A-9010-772C32BB1C84}" destId="{6EACAC73-67B0-45BE-B32A-C5081F5131A8}" srcOrd="16" destOrd="0" presId="urn:microsoft.com/office/officeart/2008/layout/HexagonCluster"/>
    <dgm:cxn modelId="{B5E083FD-8F4F-4879-9DD0-8BDE9337B006}" type="presParOf" srcId="{6EACAC73-67B0-45BE-B32A-C5081F5131A8}" destId="{D6F41727-4727-45C1-9B0D-1CBA60622835}" srcOrd="0" destOrd="0" presId="urn:microsoft.com/office/officeart/2008/layout/HexagonCluster"/>
    <dgm:cxn modelId="{9524AB96-8617-4022-8264-6BD3B00F9A4C}" type="presParOf" srcId="{F8A482E3-093F-4E2A-9010-772C32BB1C84}" destId="{E6C1BECB-AF38-4621-B7FC-82134A04C940}" srcOrd="17" destOrd="0" presId="urn:microsoft.com/office/officeart/2008/layout/HexagonCluster"/>
    <dgm:cxn modelId="{13260B13-174B-449F-B810-9739175DD860}" type="presParOf" srcId="{E6C1BECB-AF38-4621-B7FC-82134A04C940}" destId="{BC37E0EF-03C9-410A-9556-D5CFE46E76C3}" srcOrd="0" destOrd="0" presId="urn:microsoft.com/office/officeart/2008/layout/HexagonCluster"/>
    <dgm:cxn modelId="{87C62570-151F-44E7-B5AB-FF69F246B883}" type="presParOf" srcId="{F8A482E3-093F-4E2A-9010-772C32BB1C84}" destId="{BCEF0F9E-7E4D-448B-B219-1B552D189039}" srcOrd="18" destOrd="0" presId="urn:microsoft.com/office/officeart/2008/layout/HexagonCluster"/>
    <dgm:cxn modelId="{4FABFB00-4156-4F79-A3CE-2A419B27ED43}" type="presParOf" srcId="{BCEF0F9E-7E4D-448B-B219-1B552D189039}" destId="{363F1B51-A5ED-48F3-98F2-7B04CC4E237B}" srcOrd="0" destOrd="0" presId="urn:microsoft.com/office/officeart/2008/layout/HexagonCluster"/>
    <dgm:cxn modelId="{B445D229-8A67-4956-8B66-3A92BFC36629}" type="presParOf" srcId="{F8A482E3-093F-4E2A-9010-772C32BB1C84}" destId="{73DBBD8E-26EF-4F06-8C43-3203A48FB3F5}" srcOrd="19" destOrd="0" presId="urn:microsoft.com/office/officeart/2008/layout/HexagonCluster"/>
    <dgm:cxn modelId="{06988CDA-FE3F-4875-BE32-8E2C56893C49}" type="presParOf" srcId="{73DBBD8E-26EF-4F06-8C43-3203A48FB3F5}" destId="{E3D59FD1-2D9A-4FA8-B4F7-C18894981D7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06C7E3-227B-4363-A363-6DAA4DCDFF12}" type="doc">
      <dgm:prSet loTypeId="urn:microsoft.com/office/officeart/2005/8/layout/list1" loCatId="list" qsTypeId="urn:microsoft.com/office/officeart/2005/8/quickstyle/simple1#7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926CA3C-F54F-444D-BCD6-C5888F801F3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Отсутствие возрастной адресности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608BB82-F6B3-4751-82AE-295572B4F767}" type="parTrans" cxnId="{CEA45823-76BF-44E3-B252-0CA1D090633E}">
      <dgm:prSet/>
      <dgm:spPr/>
      <dgm:t>
        <a:bodyPr/>
        <a:lstStyle/>
        <a:p>
          <a:endParaRPr lang="ru-RU"/>
        </a:p>
      </dgm:t>
    </dgm:pt>
    <dgm:pt modelId="{85EA3A82-CA4A-43C8-A155-4F60B5DEAFF9}" type="sibTrans" cxnId="{CEA45823-76BF-44E3-B252-0CA1D090633E}">
      <dgm:prSet/>
      <dgm:spPr/>
      <dgm:t>
        <a:bodyPr/>
        <a:lstStyle/>
        <a:p>
          <a:endParaRPr lang="ru-RU"/>
        </a:p>
      </dgm:t>
    </dgm:pt>
    <dgm:pt modelId="{85E09C16-4CA5-4C87-BEC2-17349F504A0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Ненадлежащее размещение государственной символики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71DCD02-BD57-4C15-84A3-93212B0C9027}" type="parTrans" cxnId="{6121D544-2171-4D10-B4EA-81266336254A}">
      <dgm:prSet/>
      <dgm:spPr/>
      <dgm:t>
        <a:bodyPr/>
        <a:lstStyle/>
        <a:p>
          <a:endParaRPr lang="ru-RU"/>
        </a:p>
      </dgm:t>
    </dgm:pt>
    <dgm:pt modelId="{2F288DB4-D23C-4778-A4A7-B668CFAB42BB}" type="sibTrans" cxnId="{6121D544-2171-4D10-B4EA-81266336254A}">
      <dgm:prSet/>
      <dgm:spPr/>
      <dgm:t>
        <a:bodyPr/>
        <a:lstStyle/>
        <a:p>
          <a:endParaRPr lang="ru-RU"/>
        </a:p>
      </dgm:t>
    </dgm:pt>
    <dgm:pt modelId="{2A56205C-E4B0-4E9A-89D5-1C07960B535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Отсутствие логики выстраивания композиции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804D6E5-26D2-4FAC-90A9-B21ED52A672F}" type="parTrans" cxnId="{7CB8F4AF-CD11-4F8D-913E-C4EE7346C60B}">
      <dgm:prSet/>
      <dgm:spPr/>
      <dgm:t>
        <a:bodyPr/>
        <a:lstStyle/>
        <a:p>
          <a:endParaRPr lang="ru-RU"/>
        </a:p>
      </dgm:t>
    </dgm:pt>
    <dgm:pt modelId="{EF1D5B71-D958-40B6-9C14-4A5B8C77741B}" type="sibTrans" cxnId="{7CB8F4AF-CD11-4F8D-913E-C4EE7346C60B}">
      <dgm:prSet/>
      <dgm:spPr/>
      <dgm:t>
        <a:bodyPr/>
        <a:lstStyle/>
        <a:p>
          <a:endParaRPr lang="ru-RU"/>
        </a:p>
      </dgm:t>
    </dgm:pt>
    <dgm:pt modelId="{DDC6E82B-246C-45B7-8E59-05BFF85BCF9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Использование нелицензированной  печатной продукции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B0D9B4-E85D-498C-94BF-72649613675E}" type="parTrans" cxnId="{C6E40E84-B4A2-44A1-89A0-69FABCC37F7D}">
      <dgm:prSet/>
      <dgm:spPr/>
      <dgm:t>
        <a:bodyPr/>
        <a:lstStyle/>
        <a:p>
          <a:endParaRPr lang="ru-RU"/>
        </a:p>
      </dgm:t>
    </dgm:pt>
    <dgm:pt modelId="{9542E1CB-CC9E-48EB-9AEB-1B8D1E96478C}" type="sibTrans" cxnId="{C6E40E84-B4A2-44A1-89A0-69FABCC37F7D}">
      <dgm:prSet/>
      <dgm:spPr/>
      <dgm:t>
        <a:bodyPr/>
        <a:lstStyle/>
        <a:p>
          <a:endParaRPr lang="ru-RU"/>
        </a:p>
      </dgm:t>
    </dgm:pt>
    <dgm:pt modelId="{5B03DCF6-8645-485C-83DA-2F14984DD7C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Близкое расположение центра  с игровыми центрами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F7EB919-0F55-422E-A887-0834D1B819E1}" type="parTrans" cxnId="{25465229-45E3-4D3E-A2AF-84417832B4F7}">
      <dgm:prSet/>
      <dgm:spPr/>
      <dgm:t>
        <a:bodyPr/>
        <a:lstStyle/>
        <a:p>
          <a:endParaRPr lang="ru-RU"/>
        </a:p>
      </dgm:t>
    </dgm:pt>
    <dgm:pt modelId="{8BF3B3BC-60F3-4F45-B1CC-0970B31D5D0A}" type="sibTrans" cxnId="{25465229-45E3-4D3E-A2AF-84417832B4F7}">
      <dgm:prSet/>
      <dgm:spPr/>
      <dgm:t>
        <a:bodyPr/>
        <a:lstStyle/>
        <a:p>
          <a:endParaRPr lang="ru-RU"/>
        </a:p>
      </dgm:t>
    </dgm:pt>
    <dgm:pt modelId="{21B317FD-3017-4B8C-91DE-693CAADB3BD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Отсутствие работы с воспитанниками в центре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AD2A7-2EC8-4D70-9593-9A8B4D5005CB}" type="parTrans" cxnId="{AA86B872-39C1-41A7-A2FC-F33958773B3C}">
      <dgm:prSet/>
      <dgm:spPr/>
      <dgm:t>
        <a:bodyPr/>
        <a:lstStyle/>
        <a:p>
          <a:endParaRPr lang="ru-RU"/>
        </a:p>
      </dgm:t>
    </dgm:pt>
    <dgm:pt modelId="{CF49518C-6004-435F-8872-E0F124FB5CFE}" type="sibTrans" cxnId="{AA86B872-39C1-41A7-A2FC-F33958773B3C}">
      <dgm:prSet/>
      <dgm:spPr/>
      <dgm:t>
        <a:bodyPr/>
        <a:lstStyle/>
        <a:p>
          <a:endParaRPr lang="ru-RU"/>
        </a:p>
      </dgm:t>
    </dgm:pt>
    <dgm:pt modelId="{2404552D-017C-4340-BFC6-B1416900E7C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Разноуровневое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расположение государственных символов и их   очередность: Флаг, Герб, Гимн.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D9F389-B759-41EC-9060-B16A948960FB}" type="parTrans" cxnId="{B3F78C6B-63BA-4A61-B1FE-1EF8F129DB80}">
      <dgm:prSet/>
      <dgm:spPr/>
      <dgm:t>
        <a:bodyPr/>
        <a:lstStyle/>
        <a:p>
          <a:endParaRPr lang="ru-RU"/>
        </a:p>
      </dgm:t>
    </dgm:pt>
    <dgm:pt modelId="{F994246A-DCA2-4844-911C-79854FF674CC}" type="sibTrans" cxnId="{B3F78C6B-63BA-4A61-B1FE-1EF8F129DB80}">
      <dgm:prSet/>
      <dgm:spPr/>
      <dgm:t>
        <a:bodyPr/>
        <a:lstStyle/>
        <a:p>
          <a:endParaRPr lang="ru-RU"/>
        </a:p>
      </dgm:t>
    </dgm:pt>
    <dgm:pt modelId="{C4D54F3C-BC97-4ED7-8814-53E24CCA67B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Низкий уровень   знаний педагогов о содержании и работе в центре символики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A31DB7E-08B0-4897-B430-AEB51074B435}" type="parTrans" cxnId="{FFFB70EF-C50C-4106-B8E1-632FCAF661B3}">
      <dgm:prSet/>
      <dgm:spPr/>
      <dgm:t>
        <a:bodyPr/>
        <a:lstStyle/>
        <a:p>
          <a:endParaRPr lang="ru-RU"/>
        </a:p>
      </dgm:t>
    </dgm:pt>
    <dgm:pt modelId="{BF158C24-4F08-4B63-B642-EDC4F813C40D}" type="sibTrans" cxnId="{FFFB70EF-C50C-4106-B8E1-632FCAF661B3}">
      <dgm:prSet/>
      <dgm:spPr/>
      <dgm:t>
        <a:bodyPr/>
        <a:lstStyle/>
        <a:p>
          <a:endParaRPr lang="ru-RU"/>
        </a:p>
      </dgm:t>
    </dgm:pt>
    <dgm:pt modelId="{7CFE4C09-A011-47A0-981E-6403D2180F86}" type="pres">
      <dgm:prSet presAssocID="{5406C7E3-227B-4363-A363-6DAA4DCDF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E0E034-C72A-465B-BC14-7503B78546ED}" type="pres">
      <dgm:prSet presAssocID="{2926CA3C-F54F-444D-BCD6-C5888F801F3C}" presName="parentLin" presStyleCnt="0"/>
      <dgm:spPr/>
    </dgm:pt>
    <dgm:pt modelId="{4F24A75F-2E71-42E1-AD5C-327D884935B0}" type="pres">
      <dgm:prSet presAssocID="{2926CA3C-F54F-444D-BCD6-C5888F801F3C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7CF7B12-AAB1-4D0E-927D-DD46F99DF6C1}" type="pres">
      <dgm:prSet presAssocID="{2926CA3C-F54F-444D-BCD6-C5888F801F3C}" presName="parentText" presStyleLbl="node1" presStyleIdx="0" presStyleCnt="8" custScaleX="115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FA2DE-A505-464F-89A6-1837F0C9220A}" type="pres">
      <dgm:prSet presAssocID="{2926CA3C-F54F-444D-BCD6-C5888F801F3C}" presName="negativeSpace" presStyleCnt="0"/>
      <dgm:spPr/>
    </dgm:pt>
    <dgm:pt modelId="{D955382B-97CC-4E3D-A88F-5C098DC80CA7}" type="pres">
      <dgm:prSet presAssocID="{2926CA3C-F54F-444D-BCD6-C5888F801F3C}" presName="childText" presStyleLbl="conFgAcc1" presStyleIdx="0" presStyleCnt="8">
        <dgm:presLayoutVars>
          <dgm:bulletEnabled val="1"/>
        </dgm:presLayoutVars>
      </dgm:prSet>
      <dgm:spPr/>
    </dgm:pt>
    <dgm:pt modelId="{7BB82D49-F3BA-41DC-8542-BD77D2672B09}" type="pres">
      <dgm:prSet presAssocID="{85EA3A82-CA4A-43C8-A155-4F60B5DEAFF9}" presName="spaceBetweenRectangles" presStyleCnt="0"/>
      <dgm:spPr/>
    </dgm:pt>
    <dgm:pt modelId="{7F472AFF-6074-44BE-A093-4593B258FCA7}" type="pres">
      <dgm:prSet presAssocID="{85E09C16-4CA5-4C87-BEC2-17349F504A01}" presName="parentLin" presStyleCnt="0"/>
      <dgm:spPr/>
    </dgm:pt>
    <dgm:pt modelId="{0F2599E7-B29F-4DC2-B852-AFE8AE503020}" type="pres">
      <dgm:prSet presAssocID="{85E09C16-4CA5-4C87-BEC2-17349F504A0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54C6C98F-5629-4F8E-A5B5-BDB73DC13C53}" type="pres">
      <dgm:prSet presAssocID="{85E09C16-4CA5-4C87-BEC2-17349F504A01}" presName="parentText" presStyleLbl="node1" presStyleIdx="1" presStyleCnt="8" custScaleX="120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8DF22-7A93-4B2F-AA26-1E017405FFE2}" type="pres">
      <dgm:prSet presAssocID="{85E09C16-4CA5-4C87-BEC2-17349F504A01}" presName="negativeSpace" presStyleCnt="0"/>
      <dgm:spPr/>
    </dgm:pt>
    <dgm:pt modelId="{B53C684A-9D6C-43AB-996D-0A3F9588B11C}" type="pres">
      <dgm:prSet presAssocID="{85E09C16-4CA5-4C87-BEC2-17349F504A01}" presName="childText" presStyleLbl="conFgAcc1" presStyleIdx="1" presStyleCnt="8">
        <dgm:presLayoutVars>
          <dgm:bulletEnabled val="1"/>
        </dgm:presLayoutVars>
      </dgm:prSet>
      <dgm:spPr/>
    </dgm:pt>
    <dgm:pt modelId="{F72C52F3-3007-44DE-B381-6645B0FDBEB4}" type="pres">
      <dgm:prSet presAssocID="{2F288DB4-D23C-4778-A4A7-B668CFAB42BB}" presName="spaceBetweenRectangles" presStyleCnt="0"/>
      <dgm:spPr/>
    </dgm:pt>
    <dgm:pt modelId="{BE6C04C7-462F-48D9-B97C-66059ECB4340}" type="pres">
      <dgm:prSet presAssocID="{2A56205C-E4B0-4E9A-89D5-1C07960B535F}" presName="parentLin" presStyleCnt="0"/>
      <dgm:spPr/>
    </dgm:pt>
    <dgm:pt modelId="{7E6D48AC-7C60-4813-95D0-19F6F1608E3B}" type="pres">
      <dgm:prSet presAssocID="{2A56205C-E4B0-4E9A-89D5-1C07960B535F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2934D8C5-F01F-454C-86FF-E533153E2865}" type="pres">
      <dgm:prSet presAssocID="{2A56205C-E4B0-4E9A-89D5-1C07960B535F}" presName="parentText" presStyleLbl="node1" presStyleIdx="2" presStyleCnt="8" custScaleX="12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993DD-763E-4BA2-836A-133BAF3FFB47}" type="pres">
      <dgm:prSet presAssocID="{2A56205C-E4B0-4E9A-89D5-1C07960B535F}" presName="negativeSpace" presStyleCnt="0"/>
      <dgm:spPr/>
    </dgm:pt>
    <dgm:pt modelId="{59E3C71B-1C55-4772-820F-E6AFA354D0DF}" type="pres">
      <dgm:prSet presAssocID="{2A56205C-E4B0-4E9A-89D5-1C07960B535F}" presName="childText" presStyleLbl="conFgAcc1" presStyleIdx="2" presStyleCnt="8">
        <dgm:presLayoutVars>
          <dgm:bulletEnabled val="1"/>
        </dgm:presLayoutVars>
      </dgm:prSet>
      <dgm:spPr/>
    </dgm:pt>
    <dgm:pt modelId="{8755130E-35E1-4B34-8432-AE7C17B6881C}" type="pres">
      <dgm:prSet presAssocID="{EF1D5B71-D958-40B6-9C14-4A5B8C77741B}" presName="spaceBetweenRectangles" presStyleCnt="0"/>
      <dgm:spPr/>
    </dgm:pt>
    <dgm:pt modelId="{A23C55C6-1DA3-4E73-9D97-00265E58C122}" type="pres">
      <dgm:prSet presAssocID="{DDC6E82B-246C-45B7-8E59-05BFF85BCF9B}" presName="parentLin" presStyleCnt="0"/>
      <dgm:spPr/>
    </dgm:pt>
    <dgm:pt modelId="{047FB5C5-6DE8-4791-BBDE-78D27E18B15E}" type="pres">
      <dgm:prSet presAssocID="{DDC6E82B-246C-45B7-8E59-05BFF85BCF9B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95B269D9-02E9-46FB-B31C-24191E2B5F50}" type="pres">
      <dgm:prSet presAssocID="{DDC6E82B-246C-45B7-8E59-05BFF85BCF9B}" presName="parentText" presStyleLbl="node1" presStyleIdx="3" presStyleCnt="8" custScaleX="125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ABFC8-90FA-48B4-9817-C4C261E8B1DF}" type="pres">
      <dgm:prSet presAssocID="{DDC6E82B-246C-45B7-8E59-05BFF85BCF9B}" presName="negativeSpace" presStyleCnt="0"/>
      <dgm:spPr/>
    </dgm:pt>
    <dgm:pt modelId="{7C593CE8-0D83-42F1-BBEB-183E2E310894}" type="pres">
      <dgm:prSet presAssocID="{DDC6E82B-246C-45B7-8E59-05BFF85BCF9B}" presName="childText" presStyleLbl="conFgAcc1" presStyleIdx="3" presStyleCnt="8">
        <dgm:presLayoutVars>
          <dgm:bulletEnabled val="1"/>
        </dgm:presLayoutVars>
      </dgm:prSet>
      <dgm:spPr/>
    </dgm:pt>
    <dgm:pt modelId="{48F38F76-EDDD-470B-A7A7-AF2505589861}" type="pres">
      <dgm:prSet presAssocID="{9542E1CB-CC9E-48EB-9AEB-1B8D1E96478C}" presName="spaceBetweenRectangles" presStyleCnt="0"/>
      <dgm:spPr/>
    </dgm:pt>
    <dgm:pt modelId="{14F3CD95-2D3B-431A-9818-EBE16E1E639B}" type="pres">
      <dgm:prSet presAssocID="{5B03DCF6-8645-485C-83DA-2F14984DD7C3}" presName="parentLin" presStyleCnt="0"/>
      <dgm:spPr/>
    </dgm:pt>
    <dgm:pt modelId="{6FB65809-7C8F-4C1E-88B7-840CB49761BA}" type="pres">
      <dgm:prSet presAssocID="{5B03DCF6-8645-485C-83DA-2F14984DD7C3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0BA72F0C-2A36-4C60-83C5-80D0CFF5D0DC}" type="pres">
      <dgm:prSet presAssocID="{5B03DCF6-8645-485C-83DA-2F14984DD7C3}" presName="parentText" presStyleLbl="node1" presStyleIdx="4" presStyleCnt="8" custScaleX="126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E64A3-D0CF-48E3-864E-C4E874B0741B}" type="pres">
      <dgm:prSet presAssocID="{5B03DCF6-8645-485C-83DA-2F14984DD7C3}" presName="negativeSpace" presStyleCnt="0"/>
      <dgm:spPr/>
    </dgm:pt>
    <dgm:pt modelId="{5BE434F3-395E-4E33-A14B-1F318D5846F8}" type="pres">
      <dgm:prSet presAssocID="{5B03DCF6-8645-485C-83DA-2F14984DD7C3}" presName="childText" presStyleLbl="conFgAcc1" presStyleIdx="4" presStyleCnt="8">
        <dgm:presLayoutVars>
          <dgm:bulletEnabled val="1"/>
        </dgm:presLayoutVars>
      </dgm:prSet>
      <dgm:spPr/>
    </dgm:pt>
    <dgm:pt modelId="{B6E79531-D2F8-49A7-8857-B725F8D5756B}" type="pres">
      <dgm:prSet presAssocID="{8BF3B3BC-60F3-4F45-B1CC-0970B31D5D0A}" presName="spaceBetweenRectangles" presStyleCnt="0"/>
      <dgm:spPr/>
    </dgm:pt>
    <dgm:pt modelId="{509AC130-6FAF-4881-936C-3059CDAD149B}" type="pres">
      <dgm:prSet presAssocID="{2404552D-017C-4340-BFC6-B1416900E7CB}" presName="parentLin" presStyleCnt="0"/>
      <dgm:spPr/>
    </dgm:pt>
    <dgm:pt modelId="{AAB41FD7-5D15-476F-AEF8-3133404A969D}" type="pres">
      <dgm:prSet presAssocID="{2404552D-017C-4340-BFC6-B1416900E7CB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0225B7CC-FC51-4BB7-BE10-E455DB270035}" type="pres">
      <dgm:prSet presAssocID="{2404552D-017C-4340-BFC6-B1416900E7CB}" presName="parentText" presStyleLbl="node1" presStyleIdx="5" presStyleCnt="8" custScaleX="128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59355-64C4-412C-978E-76EC727CA3AC}" type="pres">
      <dgm:prSet presAssocID="{2404552D-017C-4340-BFC6-B1416900E7CB}" presName="negativeSpace" presStyleCnt="0"/>
      <dgm:spPr/>
    </dgm:pt>
    <dgm:pt modelId="{F542AB2D-1327-455A-8B66-269929803FEE}" type="pres">
      <dgm:prSet presAssocID="{2404552D-017C-4340-BFC6-B1416900E7CB}" presName="childText" presStyleLbl="conFgAcc1" presStyleIdx="5" presStyleCnt="8">
        <dgm:presLayoutVars>
          <dgm:bulletEnabled val="1"/>
        </dgm:presLayoutVars>
      </dgm:prSet>
      <dgm:spPr/>
    </dgm:pt>
    <dgm:pt modelId="{4EA73A5F-0F58-4642-B55A-DCE343F2EBDB}" type="pres">
      <dgm:prSet presAssocID="{F994246A-DCA2-4844-911C-79854FF674CC}" presName="spaceBetweenRectangles" presStyleCnt="0"/>
      <dgm:spPr/>
    </dgm:pt>
    <dgm:pt modelId="{E25C9834-AE46-4FA1-8392-518D643694F8}" type="pres">
      <dgm:prSet presAssocID="{21B317FD-3017-4B8C-91DE-693CAADB3BD7}" presName="parentLin" presStyleCnt="0"/>
      <dgm:spPr/>
    </dgm:pt>
    <dgm:pt modelId="{E7EE8F63-104E-4CF4-B937-AE4501EBC59E}" type="pres">
      <dgm:prSet presAssocID="{21B317FD-3017-4B8C-91DE-693CAADB3BD7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720BD196-717B-47CF-9B29-70CE40C305F7}" type="pres">
      <dgm:prSet presAssocID="{21B317FD-3017-4B8C-91DE-693CAADB3BD7}" presName="parentText" presStyleLbl="node1" presStyleIdx="6" presStyleCnt="8" custScaleX="132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236F8-2B5F-4354-8C39-F715A078248A}" type="pres">
      <dgm:prSet presAssocID="{21B317FD-3017-4B8C-91DE-693CAADB3BD7}" presName="negativeSpace" presStyleCnt="0"/>
      <dgm:spPr/>
    </dgm:pt>
    <dgm:pt modelId="{E0A0B501-3538-416F-92B2-9898D2163506}" type="pres">
      <dgm:prSet presAssocID="{21B317FD-3017-4B8C-91DE-693CAADB3BD7}" presName="childText" presStyleLbl="conFgAcc1" presStyleIdx="6" presStyleCnt="8">
        <dgm:presLayoutVars>
          <dgm:bulletEnabled val="1"/>
        </dgm:presLayoutVars>
      </dgm:prSet>
      <dgm:spPr/>
    </dgm:pt>
    <dgm:pt modelId="{F0D156B0-319A-40D4-9EB8-FFC0DC11376C}" type="pres">
      <dgm:prSet presAssocID="{CF49518C-6004-435F-8872-E0F124FB5CFE}" presName="spaceBetweenRectangles" presStyleCnt="0"/>
      <dgm:spPr/>
    </dgm:pt>
    <dgm:pt modelId="{EBC8A1E4-7C29-4E79-B743-D33453353098}" type="pres">
      <dgm:prSet presAssocID="{C4D54F3C-BC97-4ED7-8814-53E24CCA67B6}" presName="parentLin" presStyleCnt="0"/>
      <dgm:spPr/>
    </dgm:pt>
    <dgm:pt modelId="{5AD33C2D-DE0F-4A41-87AA-559A059CB6DC}" type="pres">
      <dgm:prSet presAssocID="{C4D54F3C-BC97-4ED7-8814-53E24CCA67B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BB29C91B-ED7A-468B-AA7C-725B1482A06A}" type="pres">
      <dgm:prSet presAssocID="{C4D54F3C-BC97-4ED7-8814-53E24CCA67B6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4DEC1-0920-4864-82A3-8A053F42B31F}" type="pres">
      <dgm:prSet presAssocID="{C4D54F3C-BC97-4ED7-8814-53E24CCA67B6}" presName="negativeSpace" presStyleCnt="0"/>
      <dgm:spPr/>
    </dgm:pt>
    <dgm:pt modelId="{68FDA20E-4742-420E-82D3-FC08A85B6B19}" type="pres">
      <dgm:prSet presAssocID="{C4D54F3C-BC97-4ED7-8814-53E24CCA67B6}" presName="childText" presStyleLbl="conFgAcc1" presStyleIdx="7" presStyleCnt="8" custScaleY="124753">
        <dgm:presLayoutVars>
          <dgm:bulletEnabled val="1"/>
        </dgm:presLayoutVars>
      </dgm:prSet>
      <dgm:spPr/>
    </dgm:pt>
  </dgm:ptLst>
  <dgm:cxnLst>
    <dgm:cxn modelId="{90C7DF3C-BD81-44BC-8118-EA4EFE3ECD68}" type="presOf" srcId="{85E09C16-4CA5-4C87-BEC2-17349F504A01}" destId="{54C6C98F-5629-4F8E-A5B5-BDB73DC13C53}" srcOrd="1" destOrd="0" presId="urn:microsoft.com/office/officeart/2005/8/layout/list1"/>
    <dgm:cxn modelId="{FFFB70EF-C50C-4106-B8E1-632FCAF661B3}" srcId="{5406C7E3-227B-4363-A363-6DAA4DCDFF12}" destId="{C4D54F3C-BC97-4ED7-8814-53E24CCA67B6}" srcOrd="7" destOrd="0" parTransId="{1A31DB7E-08B0-4897-B430-AEB51074B435}" sibTransId="{BF158C24-4F08-4B63-B642-EDC4F813C40D}"/>
    <dgm:cxn modelId="{13E9F988-67F5-4BE5-B7F7-DFEAFE4E796B}" type="presOf" srcId="{21B317FD-3017-4B8C-91DE-693CAADB3BD7}" destId="{720BD196-717B-47CF-9B29-70CE40C305F7}" srcOrd="1" destOrd="0" presId="urn:microsoft.com/office/officeart/2005/8/layout/list1"/>
    <dgm:cxn modelId="{E98F18F9-830C-47B3-92ED-283401D7FC34}" type="presOf" srcId="{2926CA3C-F54F-444D-BCD6-C5888F801F3C}" destId="{4F24A75F-2E71-42E1-AD5C-327D884935B0}" srcOrd="0" destOrd="0" presId="urn:microsoft.com/office/officeart/2005/8/layout/list1"/>
    <dgm:cxn modelId="{DE4923A8-D0A4-48C8-B23D-8CA4556D26C9}" type="presOf" srcId="{2926CA3C-F54F-444D-BCD6-C5888F801F3C}" destId="{C7CF7B12-AAB1-4D0E-927D-DD46F99DF6C1}" srcOrd="1" destOrd="0" presId="urn:microsoft.com/office/officeart/2005/8/layout/list1"/>
    <dgm:cxn modelId="{22F93B6A-1FF6-4504-8723-C1BF6AC1B44F}" type="presOf" srcId="{85E09C16-4CA5-4C87-BEC2-17349F504A01}" destId="{0F2599E7-B29F-4DC2-B852-AFE8AE503020}" srcOrd="0" destOrd="0" presId="urn:microsoft.com/office/officeart/2005/8/layout/list1"/>
    <dgm:cxn modelId="{6121D544-2171-4D10-B4EA-81266336254A}" srcId="{5406C7E3-227B-4363-A363-6DAA4DCDFF12}" destId="{85E09C16-4CA5-4C87-BEC2-17349F504A01}" srcOrd="1" destOrd="0" parTransId="{171DCD02-BD57-4C15-84A3-93212B0C9027}" sibTransId="{2F288DB4-D23C-4778-A4A7-B668CFAB42BB}"/>
    <dgm:cxn modelId="{CEA45823-76BF-44E3-B252-0CA1D090633E}" srcId="{5406C7E3-227B-4363-A363-6DAA4DCDFF12}" destId="{2926CA3C-F54F-444D-BCD6-C5888F801F3C}" srcOrd="0" destOrd="0" parTransId="{6608BB82-F6B3-4751-82AE-295572B4F767}" sibTransId="{85EA3A82-CA4A-43C8-A155-4F60B5DEAFF9}"/>
    <dgm:cxn modelId="{B7F302E6-E628-4E12-A8D4-ECA69B446499}" type="presOf" srcId="{5406C7E3-227B-4363-A363-6DAA4DCDFF12}" destId="{7CFE4C09-A011-47A0-981E-6403D2180F86}" srcOrd="0" destOrd="0" presId="urn:microsoft.com/office/officeart/2005/8/layout/list1"/>
    <dgm:cxn modelId="{AA86B872-39C1-41A7-A2FC-F33958773B3C}" srcId="{5406C7E3-227B-4363-A363-6DAA4DCDFF12}" destId="{21B317FD-3017-4B8C-91DE-693CAADB3BD7}" srcOrd="6" destOrd="0" parTransId="{883AD2A7-2EC8-4D70-9593-9A8B4D5005CB}" sibTransId="{CF49518C-6004-435F-8872-E0F124FB5CFE}"/>
    <dgm:cxn modelId="{FB074CD4-C313-438D-9BF3-0EBC05758212}" type="presOf" srcId="{2404552D-017C-4340-BFC6-B1416900E7CB}" destId="{AAB41FD7-5D15-476F-AEF8-3133404A969D}" srcOrd="0" destOrd="0" presId="urn:microsoft.com/office/officeart/2005/8/layout/list1"/>
    <dgm:cxn modelId="{C2834F05-8A7B-49FD-930E-32AEA685BD33}" type="presOf" srcId="{2A56205C-E4B0-4E9A-89D5-1C07960B535F}" destId="{7E6D48AC-7C60-4813-95D0-19F6F1608E3B}" srcOrd="0" destOrd="0" presId="urn:microsoft.com/office/officeart/2005/8/layout/list1"/>
    <dgm:cxn modelId="{3BAC6786-54B0-4603-8070-C94AD1930083}" type="presOf" srcId="{C4D54F3C-BC97-4ED7-8814-53E24CCA67B6}" destId="{5AD33C2D-DE0F-4A41-87AA-559A059CB6DC}" srcOrd="0" destOrd="0" presId="urn:microsoft.com/office/officeart/2005/8/layout/list1"/>
    <dgm:cxn modelId="{4469F026-457E-4827-8CF7-B9E6D90300CF}" type="presOf" srcId="{21B317FD-3017-4B8C-91DE-693CAADB3BD7}" destId="{E7EE8F63-104E-4CF4-B937-AE4501EBC59E}" srcOrd="0" destOrd="0" presId="urn:microsoft.com/office/officeart/2005/8/layout/list1"/>
    <dgm:cxn modelId="{B3F78C6B-63BA-4A61-B1FE-1EF8F129DB80}" srcId="{5406C7E3-227B-4363-A363-6DAA4DCDFF12}" destId="{2404552D-017C-4340-BFC6-B1416900E7CB}" srcOrd="5" destOrd="0" parTransId="{CDD9F389-B759-41EC-9060-B16A948960FB}" sibTransId="{F994246A-DCA2-4844-911C-79854FF674CC}"/>
    <dgm:cxn modelId="{CD38028C-4626-46A5-B12C-0C0D0599D806}" type="presOf" srcId="{C4D54F3C-BC97-4ED7-8814-53E24CCA67B6}" destId="{BB29C91B-ED7A-468B-AA7C-725B1482A06A}" srcOrd="1" destOrd="0" presId="urn:microsoft.com/office/officeart/2005/8/layout/list1"/>
    <dgm:cxn modelId="{EFE4E75B-60BE-4C94-8E54-2BB36226725D}" type="presOf" srcId="{5B03DCF6-8645-485C-83DA-2F14984DD7C3}" destId="{6FB65809-7C8F-4C1E-88B7-840CB49761BA}" srcOrd="0" destOrd="0" presId="urn:microsoft.com/office/officeart/2005/8/layout/list1"/>
    <dgm:cxn modelId="{3BC22D3A-EAB8-4F39-BB20-593837D379D2}" type="presOf" srcId="{5B03DCF6-8645-485C-83DA-2F14984DD7C3}" destId="{0BA72F0C-2A36-4C60-83C5-80D0CFF5D0DC}" srcOrd="1" destOrd="0" presId="urn:microsoft.com/office/officeart/2005/8/layout/list1"/>
    <dgm:cxn modelId="{2DCB5E4F-5AE1-46E3-920C-B24684E30EFC}" type="presOf" srcId="{2A56205C-E4B0-4E9A-89D5-1C07960B535F}" destId="{2934D8C5-F01F-454C-86FF-E533153E2865}" srcOrd="1" destOrd="0" presId="urn:microsoft.com/office/officeart/2005/8/layout/list1"/>
    <dgm:cxn modelId="{25465229-45E3-4D3E-A2AF-84417832B4F7}" srcId="{5406C7E3-227B-4363-A363-6DAA4DCDFF12}" destId="{5B03DCF6-8645-485C-83DA-2F14984DD7C3}" srcOrd="4" destOrd="0" parTransId="{2F7EB919-0F55-422E-A887-0834D1B819E1}" sibTransId="{8BF3B3BC-60F3-4F45-B1CC-0970B31D5D0A}"/>
    <dgm:cxn modelId="{7CB8F4AF-CD11-4F8D-913E-C4EE7346C60B}" srcId="{5406C7E3-227B-4363-A363-6DAA4DCDFF12}" destId="{2A56205C-E4B0-4E9A-89D5-1C07960B535F}" srcOrd="2" destOrd="0" parTransId="{2804D6E5-26D2-4FAC-90A9-B21ED52A672F}" sibTransId="{EF1D5B71-D958-40B6-9C14-4A5B8C77741B}"/>
    <dgm:cxn modelId="{3A7D57DF-7816-4CF8-A044-64E97BBFC0F7}" type="presOf" srcId="{DDC6E82B-246C-45B7-8E59-05BFF85BCF9B}" destId="{047FB5C5-6DE8-4791-BBDE-78D27E18B15E}" srcOrd="0" destOrd="0" presId="urn:microsoft.com/office/officeart/2005/8/layout/list1"/>
    <dgm:cxn modelId="{A2406105-3605-410A-90F7-A24A5BBD9715}" type="presOf" srcId="{2404552D-017C-4340-BFC6-B1416900E7CB}" destId="{0225B7CC-FC51-4BB7-BE10-E455DB270035}" srcOrd="1" destOrd="0" presId="urn:microsoft.com/office/officeart/2005/8/layout/list1"/>
    <dgm:cxn modelId="{C6E40E84-B4A2-44A1-89A0-69FABCC37F7D}" srcId="{5406C7E3-227B-4363-A363-6DAA4DCDFF12}" destId="{DDC6E82B-246C-45B7-8E59-05BFF85BCF9B}" srcOrd="3" destOrd="0" parTransId="{21B0D9B4-E85D-498C-94BF-72649613675E}" sibTransId="{9542E1CB-CC9E-48EB-9AEB-1B8D1E96478C}"/>
    <dgm:cxn modelId="{7423ED84-8EEF-469D-94D7-767BEF6997BA}" type="presOf" srcId="{DDC6E82B-246C-45B7-8E59-05BFF85BCF9B}" destId="{95B269D9-02E9-46FB-B31C-24191E2B5F50}" srcOrd="1" destOrd="0" presId="urn:microsoft.com/office/officeart/2005/8/layout/list1"/>
    <dgm:cxn modelId="{59906806-A8AB-4C9C-8AA8-9D1C9BE0EF09}" type="presParOf" srcId="{7CFE4C09-A011-47A0-981E-6403D2180F86}" destId="{9CE0E034-C72A-465B-BC14-7503B78546ED}" srcOrd="0" destOrd="0" presId="urn:microsoft.com/office/officeart/2005/8/layout/list1"/>
    <dgm:cxn modelId="{1BD80535-0A68-40D7-B286-747BFABB800D}" type="presParOf" srcId="{9CE0E034-C72A-465B-BC14-7503B78546ED}" destId="{4F24A75F-2E71-42E1-AD5C-327D884935B0}" srcOrd="0" destOrd="0" presId="urn:microsoft.com/office/officeart/2005/8/layout/list1"/>
    <dgm:cxn modelId="{37336ED8-28ED-4634-A32E-21343142B2D2}" type="presParOf" srcId="{9CE0E034-C72A-465B-BC14-7503B78546ED}" destId="{C7CF7B12-AAB1-4D0E-927D-DD46F99DF6C1}" srcOrd="1" destOrd="0" presId="urn:microsoft.com/office/officeart/2005/8/layout/list1"/>
    <dgm:cxn modelId="{5FA1E838-2134-4E2F-91C6-76CDE01D03CA}" type="presParOf" srcId="{7CFE4C09-A011-47A0-981E-6403D2180F86}" destId="{6C0FA2DE-A505-464F-89A6-1837F0C9220A}" srcOrd="1" destOrd="0" presId="urn:microsoft.com/office/officeart/2005/8/layout/list1"/>
    <dgm:cxn modelId="{7985E1D4-D80D-4F91-A6FD-5CFDA74BA0A5}" type="presParOf" srcId="{7CFE4C09-A011-47A0-981E-6403D2180F86}" destId="{D955382B-97CC-4E3D-A88F-5C098DC80CA7}" srcOrd="2" destOrd="0" presId="urn:microsoft.com/office/officeart/2005/8/layout/list1"/>
    <dgm:cxn modelId="{0D0D9BCE-4E6E-4EA1-9340-547C9F3DAB50}" type="presParOf" srcId="{7CFE4C09-A011-47A0-981E-6403D2180F86}" destId="{7BB82D49-F3BA-41DC-8542-BD77D2672B09}" srcOrd="3" destOrd="0" presId="urn:microsoft.com/office/officeart/2005/8/layout/list1"/>
    <dgm:cxn modelId="{B524CADF-D693-4029-B2BA-17E056E0D3C8}" type="presParOf" srcId="{7CFE4C09-A011-47A0-981E-6403D2180F86}" destId="{7F472AFF-6074-44BE-A093-4593B258FCA7}" srcOrd="4" destOrd="0" presId="urn:microsoft.com/office/officeart/2005/8/layout/list1"/>
    <dgm:cxn modelId="{624477FA-CF97-45DE-9A09-94243689393A}" type="presParOf" srcId="{7F472AFF-6074-44BE-A093-4593B258FCA7}" destId="{0F2599E7-B29F-4DC2-B852-AFE8AE503020}" srcOrd="0" destOrd="0" presId="urn:microsoft.com/office/officeart/2005/8/layout/list1"/>
    <dgm:cxn modelId="{BFA8B1D2-00DB-429F-96B5-D5A1A77260B1}" type="presParOf" srcId="{7F472AFF-6074-44BE-A093-4593B258FCA7}" destId="{54C6C98F-5629-4F8E-A5B5-BDB73DC13C53}" srcOrd="1" destOrd="0" presId="urn:microsoft.com/office/officeart/2005/8/layout/list1"/>
    <dgm:cxn modelId="{C580BFEF-9319-49A2-B763-FBE321A24267}" type="presParOf" srcId="{7CFE4C09-A011-47A0-981E-6403D2180F86}" destId="{7718DF22-7A93-4B2F-AA26-1E017405FFE2}" srcOrd="5" destOrd="0" presId="urn:microsoft.com/office/officeart/2005/8/layout/list1"/>
    <dgm:cxn modelId="{39F76D84-1155-40E5-A167-6CFD160D749E}" type="presParOf" srcId="{7CFE4C09-A011-47A0-981E-6403D2180F86}" destId="{B53C684A-9D6C-43AB-996D-0A3F9588B11C}" srcOrd="6" destOrd="0" presId="urn:microsoft.com/office/officeart/2005/8/layout/list1"/>
    <dgm:cxn modelId="{EA4AB236-01A8-4D09-849C-63CF693A917C}" type="presParOf" srcId="{7CFE4C09-A011-47A0-981E-6403D2180F86}" destId="{F72C52F3-3007-44DE-B381-6645B0FDBEB4}" srcOrd="7" destOrd="0" presId="urn:microsoft.com/office/officeart/2005/8/layout/list1"/>
    <dgm:cxn modelId="{A9B31DAA-6157-4C5C-BA51-2AA96B0B8281}" type="presParOf" srcId="{7CFE4C09-A011-47A0-981E-6403D2180F86}" destId="{BE6C04C7-462F-48D9-B97C-66059ECB4340}" srcOrd="8" destOrd="0" presId="urn:microsoft.com/office/officeart/2005/8/layout/list1"/>
    <dgm:cxn modelId="{E4570425-35BC-4CB9-9966-58D502619E4D}" type="presParOf" srcId="{BE6C04C7-462F-48D9-B97C-66059ECB4340}" destId="{7E6D48AC-7C60-4813-95D0-19F6F1608E3B}" srcOrd="0" destOrd="0" presId="urn:microsoft.com/office/officeart/2005/8/layout/list1"/>
    <dgm:cxn modelId="{50B6F618-F7D9-4FFA-A434-36D0C7B9094F}" type="presParOf" srcId="{BE6C04C7-462F-48D9-B97C-66059ECB4340}" destId="{2934D8C5-F01F-454C-86FF-E533153E2865}" srcOrd="1" destOrd="0" presId="urn:microsoft.com/office/officeart/2005/8/layout/list1"/>
    <dgm:cxn modelId="{252EC7DB-8B71-41A1-9A6D-4261E48467DE}" type="presParOf" srcId="{7CFE4C09-A011-47A0-981E-6403D2180F86}" destId="{DFF993DD-763E-4BA2-836A-133BAF3FFB47}" srcOrd="9" destOrd="0" presId="urn:microsoft.com/office/officeart/2005/8/layout/list1"/>
    <dgm:cxn modelId="{B727A668-575E-4165-A05A-0D2D3213AD0D}" type="presParOf" srcId="{7CFE4C09-A011-47A0-981E-6403D2180F86}" destId="{59E3C71B-1C55-4772-820F-E6AFA354D0DF}" srcOrd="10" destOrd="0" presId="urn:microsoft.com/office/officeart/2005/8/layout/list1"/>
    <dgm:cxn modelId="{A0496195-21D9-4406-B1EC-00C8DE8D645C}" type="presParOf" srcId="{7CFE4C09-A011-47A0-981E-6403D2180F86}" destId="{8755130E-35E1-4B34-8432-AE7C17B6881C}" srcOrd="11" destOrd="0" presId="urn:microsoft.com/office/officeart/2005/8/layout/list1"/>
    <dgm:cxn modelId="{6C5D880E-62E3-494C-80A8-837BC53099D2}" type="presParOf" srcId="{7CFE4C09-A011-47A0-981E-6403D2180F86}" destId="{A23C55C6-1DA3-4E73-9D97-00265E58C122}" srcOrd="12" destOrd="0" presId="urn:microsoft.com/office/officeart/2005/8/layout/list1"/>
    <dgm:cxn modelId="{ACE75C76-163E-4538-82FD-D50D8742B742}" type="presParOf" srcId="{A23C55C6-1DA3-4E73-9D97-00265E58C122}" destId="{047FB5C5-6DE8-4791-BBDE-78D27E18B15E}" srcOrd="0" destOrd="0" presId="urn:microsoft.com/office/officeart/2005/8/layout/list1"/>
    <dgm:cxn modelId="{ABD8F676-D637-4FC8-B31E-CCA38CA197A7}" type="presParOf" srcId="{A23C55C6-1DA3-4E73-9D97-00265E58C122}" destId="{95B269D9-02E9-46FB-B31C-24191E2B5F50}" srcOrd="1" destOrd="0" presId="urn:microsoft.com/office/officeart/2005/8/layout/list1"/>
    <dgm:cxn modelId="{33FDEF41-CF80-4B36-8EC5-E1704F2641FC}" type="presParOf" srcId="{7CFE4C09-A011-47A0-981E-6403D2180F86}" destId="{601ABFC8-90FA-48B4-9817-C4C261E8B1DF}" srcOrd="13" destOrd="0" presId="urn:microsoft.com/office/officeart/2005/8/layout/list1"/>
    <dgm:cxn modelId="{3BEAA904-60E0-43AF-9F8A-CD8444C9B527}" type="presParOf" srcId="{7CFE4C09-A011-47A0-981E-6403D2180F86}" destId="{7C593CE8-0D83-42F1-BBEB-183E2E310894}" srcOrd="14" destOrd="0" presId="urn:microsoft.com/office/officeart/2005/8/layout/list1"/>
    <dgm:cxn modelId="{D05F29B1-C14A-4E47-AC79-D5EFB9585FB7}" type="presParOf" srcId="{7CFE4C09-A011-47A0-981E-6403D2180F86}" destId="{48F38F76-EDDD-470B-A7A7-AF2505589861}" srcOrd="15" destOrd="0" presId="urn:microsoft.com/office/officeart/2005/8/layout/list1"/>
    <dgm:cxn modelId="{75CB236F-8DEA-4253-A924-A26663BC8D87}" type="presParOf" srcId="{7CFE4C09-A011-47A0-981E-6403D2180F86}" destId="{14F3CD95-2D3B-431A-9818-EBE16E1E639B}" srcOrd="16" destOrd="0" presId="urn:microsoft.com/office/officeart/2005/8/layout/list1"/>
    <dgm:cxn modelId="{E4EDD356-43FE-42F7-BB5E-6B646B42D4C4}" type="presParOf" srcId="{14F3CD95-2D3B-431A-9818-EBE16E1E639B}" destId="{6FB65809-7C8F-4C1E-88B7-840CB49761BA}" srcOrd="0" destOrd="0" presId="urn:microsoft.com/office/officeart/2005/8/layout/list1"/>
    <dgm:cxn modelId="{1D8CEB5B-A746-45D3-887B-5D56B3BAB02B}" type="presParOf" srcId="{14F3CD95-2D3B-431A-9818-EBE16E1E639B}" destId="{0BA72F0C-2A36-4C60-83C5-80D0CFF5D0DC}" srcOrd="1" destOrd="0" presId="urn:microsoft.com/office/officeart/2005/8/layout/list1"/>
    <dgm:cxn modelId="{306F578B-BA7B-4DAA-91B9-EB2211277C08}" type="presParOf" srcId="{7CFE4C09-A011-47A0-981E-6403D2180F86}" destId="{A4BE64A3-D0CF-48E3-864E-C4E874B0741B}" srcOrd="17" destOrd="0" presId="urn:microsoft.com/office/officeart/2005/8/layout/list1"/>
    <dgm:cxn modelId="{30D41E14-9436-4A59-AB3C-D6DEED57B021}" type="presParOf" srcId="{7CFE4C09-A011-47A0-981E-6403D2180F86}" destId="{5BE434F3-395E-4E33-A14B-1F318D5846F8}" srcOrd="18" destOrd="0" presId="urn:microsoft.com/office/officeart/2005/8/layout/list1"/>
    <dgm:cxn modelId="{77EC699B-B9AC-4632-8F81-087FBD30E1BB}" type="presParOf" srcId="{7CFE4C09-A011-47A0-981E-6403D2180F86}" destId="{B6E79531-D2F8-49A7-8857-B725F8D5756B}" srcOrd="19" destOrd="0" presId="urn:microsoft.com/office/officeart/2005/8/layout/list1"/>
    <dgm:cxn modelId="{F7E0BF19-985A-46D7-B483-EAE63890CBA4}" type="presParOf" srcId="{7CFE4C09-A011-47A0-981E-6403D2180F86}" destId="{509AC130-6FAF-4881-936C-3059CDAD149B}" srcOrd="20" destOrd="0" presId="urn:microsoft.com/office/officeart/2005/8/layout/list1"/>
    <dgm:cxn modelId="{00D79D92-66A5-43D1-8252-21F6EFFCD6DB}" type="presParOf" srcId="{509AC130-6FAF-4881-936C-3059CDAD149B}" destId="{AAB41FD7-5D15-476F-AEF8-3133404A969D}" srcOrd="0" destOrd="0" presId="urn:microsoft.com/office/officeart/2005/8/layout/list1"/>
    <dgm:cxn modelId="{E57B292D-165C-4E37-91B8-43AF2990094A}" type="presParOf" srcId="{509AC130-6FAF-4881-936C-3059CDAD149B}" destId="{0225B7CC-FC51-4BB7-BE10-E455DB270035}" srcOrd="1" destOrd="0" presId="urn:microsoft.com/office/officeart/2005/8/layout/list1"/>
    <dgm:cxn modelId="{FA4FED41-6754-4A13-8D59-836661615421}" type="presParOf" srcId="{7CFE4C09-A011-47A0-981E-6403D2180F86}" destId="{80A59355-64C4-412C-978E-76EC727CA3AC}" srcOrd="21" destOrd="0" presId="urn:microsoft.com/office/officeart/2005/8/layout/list1"/>
    <dgm:cxn modelId="{E7E2828D-E889-4AF7-A353-DA382C40CE2F}" type="presParOf" srcId="{7CFE4C09-A011-47A0-981E-6403D2180F86}" destId="{F542AB2D-1327-455A-8B66-269929803FEE}" srcOrd="22" destOrd="0" presId="urn:microsoft.com/office/officeart/2005/8/layout/list1"/>
    <dgm:cxn modelId="{DA554BBC-7DE1-41F4-833C-BE78D54D2FDF}" type="presParOf" srcId="{7CFE4C09-A011-47A0-981E-6403D2180F86}" destId="{4EA73A5F-0F58-4642-B55A-DCE343F2EBDB}" srcOrd="23" destOrd="0" presId="urn:microsoft.com/office/officeart/2005/8/layout/list1"/>
    <dgm:cxn modelId="{ED70A532-5A3C-4B73-837D-6D73161A9329}" type="presParOf" srcId="{7CFE4C09-A011-47A0-981E-6403D2180F86}" destId="{E25C9834-AE46-4FA1-8392-518D643694F8}" srcOrd="24" destOrd="0" presId="urn:microsoft.com/office/officeart/2005/8/layout/list1"/>
    <dgm:cxn modelId="{08221D81-21C2-4DD3-8307-C804314DC3D1}" type="presParOf" srcId="{E25C9834-AE46-4FA1-8392-518D643694F8}" destId="{E7EE8F63-104E-4CF4-B937-AE4501EBC59E}" srcOrd="0" destOrd="0" presId="urn:microsoft.com/office/officeart/2005/8/layout/list1"/>
    <dgm:cxn modelId="{65839969-F221-4FDF-9DFF-78F90DBE1D87}" type="presParOf" srcId="{E25C9834-AE46-4FA1-8392-518D643694F8}" destId="{720BD196-717B-47CF-9B29-70CE40C305F7}" srcOrd="1" destOrd="0" presId="urn:microsoft.com/office/officeart/2005/8/layout/list1"/>
    <dgm:cxn modelId="{3F035DFB-35A9-4B5A-8F65-8700E9052AE4}" type="presParOf" srcId="{7CFE4C09-A011-47A0-981E-6403D2180F86}" destId="{249236F8-2B5F-4354-8C39-F715A078248A}" srcOrd="25" destOrd="0" presId="urn:microsoft.com/office/officeart/2005/8/layout/list1"/>
    <dgm:cxn modelId="{44BDC9A7-32B2-4695-8548-3F88652A91A6}" type="presParOf" srcId="{7CFE4C09-A011-47A0-981E-6403D2180F86}" destId="{E0A0B501-3538-416F-92B2-9898D2163506}" srcOrd="26" destOrd="0" presId="urn:microsoft.com/office/officeart/2005/8/layout/list1"/>
    <dgm:cxn modelId="{EA442D96-444B-4544-AE49-20E033F6292F}" type="presParOf" srcId="{7CFE4C09-A011-47A0-981E-6403D2180F86}" destId="{F0D156B0-319A-40D4-9EB8-FFC0DC11376C}" srcOrd="27" destOrd="0" presId="urn:microsoft.com/office/officeart/2005/8/layout/list1"/>
    <dgm:cxn modelId="{8E4B7F9F-A408-4458-84BD-F68E7D821775}" type="presParOf" srcId="{7CFE4C09-A011-47A0-981E-6403D2180F86}" destId="{EBC8A1E4-7C29-4E79-B743-D33453353098}" srcOrd="28" destOrd="0" presId="urn:microsoft.com/office/officeart/2005/8/layout/list1"/>
    <dgm:cxn modelId="{99E8116B-521A-4040-BB38-A1E93DF88B99}" type="presParOf" srcId="{EBC8A1E4-7C29-4E79-B743-D33453353098}" destId="{5AD33C2D-DE0F-4A41-87AA-559A059CB6DC}" srcOrd="0" destOrd="0" presId="urn:microsoft.com/office/officeart/2005/8/layout/list1"/>
    <dgm:cxn modelId="{5C8ECDFD-7EB9-47B9-BDBF-CCA6040ED645}" type="presParOf" srcId="{EBC8A1E4-7C29-4E79-B743-D33453353098}" destId="{BB29C91B-ED7A-468B-AA7C-725B1482A06A}" srcOrd="1" destOrd="0" presId="urn:microsoft.com/office/officeart/2005/8/layout/list1"/>
    <dgm:cxn modelId="{43105710-C07D-4E55-BBF6-C370E900203A}" type="presParOf" srcId="{7CFE4C09-A011-47A0-981E-6403D2180F86}" destId="{DD54DEC1-0920-4864-82A3-8A053F42B31F}" srcOrd="29" destOrd="0" presId="urn:microsoft.com/office/officeart/2005/8/layout/list1"/>
    <dgm:cxn modelId="{D7E14A2D-8D73-4F46-81A6-865FD8042780}" type="presParOf" srcId="{7CFE4C09-A011-47A0-981E-6403D2180F86}" destId="{68FDA20E-4742-420E-82D3-FC08A85B6B1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B8A92E-4BB4-4C88-9EBA-CDFA7CB530AC}" type="doc">
      <dgm:prSet loTypeId="urn:microsoft.com/office/officeart/2008/layout/VerticalCurvedList" loCatId="list" qsTypeId="urn:microsoft.com/office/officeart/2005/8/quickstyle/simple1#9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503E9FB-B598-48D3-90CC-F8C20054CE02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Постояннодействующий центр</a:t>
          </a:r>
          <a:endParaRPr lang="ru-RU" sz="1800" dirty="0">
            <a:latin typeface="Arial Black" pitchFamily="34" charset="0"/>
          </a:endParaRPr>
        </a:p>
      </dgm:t>
    </dgm:pt>
    <dgm:pt modelId="{09D0CCC7-006C-43D1-B4C3-3489EF7FAFD9}" type="parTrans" cxnId="{24FEB5FA-C988-4147-A38B-67100407539D}">
      <dgm:prSet/>
      <dgm:spPr/>
      <dgm:t>
        <a:bodyPr/>
        <a:lstStyle/>
        <a:p>
          <a:endParaRPr lang="ru-RU"/>
        </a:p>
      </dgm:t>
    </dgm:pt>
    <dgm:pt modelId="{2040D9EC-BD95-41CE-AC9C-0B0D740F9E1D}" type="sibTrans" cxnId="{24FEB5FA-C988-4147-A38B-67100407539D}">
      <dgm:prSet/>
      <dgm:spPr/>
      <dgm:t>
        <a:bodyPr/>
        <a:lstStyle/>
        <a:p>
          <a:endParaRPr lang="ru-RU"/>
        </a:p>
      </dgm:t>
    </dgm:pt>
    <dgm:pt modelId="{0A6DD0ED-719A-4494-893A-FDE38BF1C9D4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Доступное  центрально-занимающее расположение </a:t>
          </a:r>
          <a:endParaRPr lang="ru-RU" sz="1800" dirty="0">
            <a:latin typeface="Arial Black" pitchFamily="34" charset="0"/>
          </a:endParaRPr>
        </a:p>
      </dgm:t>
    </dgm:pt>
    <dgm:pt modelId="{E76CD753-C7B3-416B-BDF4-53D3B4D2044D}" type="parTrans" cxnId="{F35BAE59-60B1-4619-8F00-0A6C9C6AA07D}">
      <dgm:prSet/>
      <dgm:spPr/>
      <dgm:t>
        <a:bodyPr/>
        <a:lstStyle/>
        <a:p>
          <a:endParaRPr lang="ru-RU"/>
        </a:p>
      </dgm:t>
    </dgm:pt>
    <dgm:pt modelId="{5E45498B-2C59-4B9F-AB52-5BF0E226F26E}" type="sibTrans" cxnId="{F35BAE59-60B1-4619-8F00-0A6C9C6AA07D}">
      <dgm:prSet/>
      <dgm:spPr/>
      <dgm:t>
        <a:bodyPr/>
        <a:lstStyle/>
        <a:p>
          <a:endParaRPr lang="ru-RU"/>
        </a:p>
      </dgm:t>
    </dgm:pt>
    <dgm:pt modelId="{6FE644DB-F5FD-4D63-A0A1-7B5651976BEE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Сменяемость  и соответствие возрасту содержания</a:t>
          </a:r>
          <a:endParaRPr lang="ru-RU" sz="1800" dirty="0">
            <a:latin typeface="Arial Black" pitchFamily="34" charset="0"/>
          </a:endParaRPr>
        </a:p>
      </dgm:t>
    </dgm:pt>
    <dgm:pt modelId="{7B75709C-DDD0-4500-A273-6C0498211A94}" type="parTrans" cxnId="{E21D4F1B-5B34-4F60-9D45-5CCF78FE3F2D}">
      <dgm:prSet/>
      <dgm:spPr/>
      <dgm:t>
        <a:bodyPr/>
        <a:lstStyle/>
        <a:p>
          <a:endParaRPr lang="ru-RU"/>
        </a:p>
      </dgm:t>
    </dgm:pt>
    <dgm:pt modelId="{A5EB1D52-5268-436D-9C1E-1D6360FC5BA7}" type="sibTrans" cxnId="{E21D4F1B-5B34-4F60-9D45-5CCF78FE3F2D}">
      <dgm:prSet/>
      <dgm:spPr/>
      <dgm:t>
        <a:bodyPr/>
        <a:lstStyle/>
        <a:p>
          <a:endParaRPr lang="ru-RU"/>
        </a:p>
      </dgm:t>
    </dgm:pt>
    <dgm:pt modelId="{8390AD9F-644F-449E-8441-300E2E40C476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Эстетика  и логика содержания</a:t>
          </a:r>
          <a:endParaRPr lang="ru-RU" sz="1800" dirty="0">
            <a:latin typeface="Arial Black" pitchFamily="34" charset="0"/>
          </a:endParaRPr>
        </a:p>
      </dgm:t>
    </dgm:pt>
    <dgm:pt modelId="{460A5EEF-88A4-48C1-902F-4188CF6F7CCE}" type="parTrans" cxnId="{BD545553-A676-4239-95F7-2B3F5525C32F}">
      <dgm:prSet/>
      <dgm:spPr/>
      <dgm:t>
        <a:bodyPr/>
        <a:lstStyle/>
        <a:p>
          <a:endParaRPr lang="ru-RU"/>
        </a:p>
      </dgm:t>
    </dgm:pt>
    <dgm:pt modelId="{0ECB158A-FBB4-4B22-B168-5EB4CC7EDE15}" type="sibTrans" cxnId="{BD545553-A676-4239-95F7-2B3F5525C32F}">
      <dgm:prSet/>
      <dgm:spPr/>
      <dgm:t>
        <a:bodyPr/>
        <a:lstStyle/>
        <a:p>
          <a:endParaRPr lang="ru-RU"/>
        </a:p>
      </dgm:t>
    </dgm:pt>
    <dgm:pt modelId="{4B6C36EF-70AD-4282-BAD9-09F43086E613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Одноуровневое расположение государственных символов</a:t>
          </a:r>
          <a:endParaRPr lang="ru-RU" sz="1800" dirty="0">
            <a:latin typeface="Arial Black" pitchFamily="34" charset="0"/>
          </a:endParaRPr>
        </a:p>
      </dgm:t>
    </dgm:pt>
    <dgm:pt modelId="{B0C91DD6-0E1E-4A98-9D09-AFD2DDADAEF4}" type="parTrans" cxnId="{0118CE4E-31F8-4BBC-8C24-B9F5D722811C}">
      <dgm:prSet/>
      <dgm:spPr/>
      <dgm:t>
        <a:bodyPr/>
        <a:lstStyle/>
        <a:p>
          <a:endParaRPr lang="ru-RU"/>
        </a:p>
      </dgm:t>
    </dgm:pt>
    <dgm:pt modelId="{C97DA12E-9877-4888-95BD-D03CE2D8005D}" type="sibTrans" cxnId="{0118CE4E-31F8-4BBC-8C24-B9F5D722811C}">
      <dgm:prSet/>
      <dgm:spPr/>
      <dgm:t>
        <a:bodyPr/>
        <a:lstStyle/>
        <a:p>
          <a:endParaRPr lang="ru-RU"/>
        </a:p>
      </dgm:t>
    </dgm:pt>
    <dgm:pt modelId="{97D08FC0-E8A0-40B7-A152-AA00FCE18323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Отдаленность  центра от хозяйственно-бытовых комнат, проходов, игровых центров </a:t>
          </a:r>
          <a:endParaRPr lang="ru-RU" sz="1800" dirty="0">
            <a:latin typeface="Arial Black" pitchFamily="34" charset="0"/>
          </a:endParaRPr>
        </a:p>
      </dgm:t>
    </dgm:pt>
    <dgm:pt modelId="{44E85886-3B2F-42E6-B47F-F2A61AB3411A}" type="parTrans" cxnId="{B4344E41-77DB-4AEF-B43A-637319B3DE52}">
      <dgm:prSet/>
      <dgm:spPr/>
      <dgm:t>
        <a:bodyPr/>
        <a:lstStyle/>
        <a:p>
          <a:endParaRPr lang="ru-RU"/>
        </a:p>
      </dgm:t>
    </dgm:pt>
    <dgm:pt modelId="{FDD6192D-2049-4CA6-9F15-136A05C88780}" type="sibTrans" cxnId="{B4344E41-77DB-4AEF-B43A-637319B3DE52}">
      <dgm:prSet/>
      <dgm:spPr/>
      <dgm:t>
        <a:bodyPr/>
        <a:lstStyle/>
        <a:p>
          <a:endParaRPr lang="ru-RU"/>
        </a:p>
      </dgm:t>
    </dgm:pt>
    <dgm:pt modelId="{E94ECFF0-339F-4E83-B960-199245AB9E90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Безопасность </a:t>
          </a:r>
          <a:endParaRPr lang="ru-RU" sz="1800" dirty="0">
            <a:latin typeface="Arial Black" pitchFamily="34" charset="0"/>
          </a:endParaRPr>
        </a:p>
      </dgm:t>
    </dgm:pt>
    <dgm:pt modelId="{F57B538B-5393-4E48-9A6B-E0D050617CFB}" type="parTrans" cxnId="{FA6F2632-3511-4E8D-9DB9-8C303931F638}">
      <dgm:prSet/>
      <dgm:spPr/>
      <dgm:t>
        <a:bodyPr/>
        <a:lstStyle/>
        <a:p>
          <a:endParaRPr lang="ru-RU"/>
        </a:p>
      </dgm:t>
    </dgm:pt>
    <dgm:pt modelId="{8ACCB975-D5E6-4BDB-9350-09303641EAE8}" type="sibTrans" cxnId="{FA6F2632-3511-4E8D-9DB9-8C303931F638}">
      <dgm:prSet/>
      <dgm:spPr/>
      <dgm:t>
        <a:bodyPr/>
        <a:lstStyle/>
        <a:p>
          <a:endParaRPr lang="ru-RU"/>
        </a:p>
      </dgm:t>
    </dgm:pt>
    <dgm:pt modelId="{AF69C1D8-EB43-458F-B5A4-C649C6DAC996}" type="pres">
      <dgm:prSet presAssocID="{DAB8A92E-4BB4-4C88-9EBA-CDFA7CB530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6305799-AA19-4A51-8DE2-9805574DBBDA}" type="pres">
      <dgm:prSet presAssocID="{DAB8A92E-4BB4-4C88-9EBA-CDFA7CB530AC}" presName="Name1" presStyleCnt="0"/>
      <dgm:spPr/>
    </dgm:pt>
    <dgm:pt modelId="{0F46CEE2-A268-471E-AE37-42F1D89172F9}" type="pres">
      <dgm:prSet presAssocID="{DAB8A92E-4BB4-4C88-9EBA-CDFA7CB530AC}" presName="cycle" presStyleCnt="0"/>
      <dgm:spPr/>
    </dgm:pt>
    <dgm:pt modelId="{C531D3D4-5CC6-4CA6-AFE1-29046ABABA7D}" type="pres">
      <dgm:prSet presAssocID="{DAB8A92E-4BB4-4C88-9EBA-CDFA7CB530AC}" presName="srcNode" presStyleLbl="node1" presStyleIdx="0" presStyleCnt="7"/>
      <dgm:spPr/>
    </dgm:pt>
    <dgm:pt modelId="{79FAC69D-7909-479D-B25F-5FB4895CA4C0}" type="pres">
      <dgm:prSet presAssocID="{DAB8A92E-4BB4-4C88-9EBA-CDFA7CB530AC}" presName="conn" presStyleLbl="parChTrans1D2" presStyleIdx="0" presStyleCnt="1"/>
      <dgm:spPr/>
      <dgm:t>
        <a:bodyPr/>
        <a:lstStyle/>
        <a:p>
          <a:endParaRPr lang="ru-RU"/>
        </a:p>
      </dgm:t>
    </dgm:pt>
    <dgm:pt modelId="{1AE03B6F-20CA-48AF-8BAD-4E9AFE67B945}" type="pres">
      <dgm:prSet presAssocID="{DAB8A92E-4BB4-4C88-9EBA-CDFA7CB530AC}" presName="extraNode" presStyleLbl="node1" presStyleIdx="0" presStyleCnt="7"/>
      <dgm:spPr/>
    </dgm:pt>
    <dgm:pt modelId="{69F1A473-50C9-4D32-8994-72E7E7158E11}" type="pres">
      <dgm:prSet presAssocID="{DAB8A92E-4BB4-4C88-9EBA-CDFA7CB530AC}" presName="dstNode" presStyleLbl="node1" presStyleIdx="0" presStyleCnt="7"/>
      <dgm:spPr/>
    </dgm:pt>
    <dgm:pt modelId="{3D2EBA23-A58D-4F27-AB07-BEEC5567CC18}" type="pres">
      <dgm:prSet presAssocID="{1503E9FB-B598-48D3-90CC-F8C20054CE0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89775-D5AA-44C6-B9CB-2CA96184D4CA}" type="pres">
      <dgm:prSet presAssocID="{1503E9FB-B598-48D3-90CC-F8C20054CE02}" presName="accent_1" presStyleCnt="0"/>
      <dgm:spPr/>
    </dgm:pt>
    <dgm:pt modelId="{E40AF398-2BCE-42A1-96E9-2A290F759FBB}" type="pres">
      <dgm:prSet presAssocID="{1503E9FB-B598-48D3-90CC-F8C20054CE02}" presName="accentRepeatNode" presStyleLbl="solidFgAcc1" presStyleIdx="0" presStyleCnt="7"/>
      <dgm:spPr/>
    </dgm:pt>
    <dgm:pt modelId="{378D6CA5-B235-4269-8F4B-5DD02F9AADA4}" type="pres">
      <dgm:prSet presAssocID="{0A6DD0ED-719A-4494-893A-FDE38BF1C9D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87F46-9647-4426-9B33-D688CCFE0900}" type="pres">
      <dgm:prSet presAssocID="{0A6DD0ED-719A-4494-893A-FDE38BF1C9D4}" presName="accent_2" presStyleCnt="0"/>
      <dgm:spPr/>
    </dgm:pt>
    <dgm:pt modelId="{223980A2-3EFB-41EF-A5AB-ED76835C9EF6}" type="pres">
      <dgm:prSet presAssocID="{0A6DD0ED-719A-4494-893A-FDE38BF1C9D4}" presName="accentRepeatNode" presStyleLbl="solidFgAcc1" presStyleIdx="1" presStyleCnt="7"/>
      <dgm:spPr/>
    </dgm:pt>
    <dgm:pt modelId="{F3583D51-D2E6-4038-A76F-FEB18C420999}" type="pres">
      <dgm:prSet presAssocID="{6FE644DB-F5FD-4D63-A0A1-7B5651976BE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E86C3-DB2F-4F4B-B983-D681AE0D159E}" type="pres">
      <dgm:prSet presAssocID="{6FE644DB-F5FD-4D63-A0A1-7B5651976BEE}" presName="accent_3" presStyleCnt="0"/>
      <dgm:spPr/>
    </dgm:pt>
    <dgm:pt modelId="{63890D21-2101-435F-8E18-738DFFB8994C}" type="pres">
      <dgm:prSet presAssocID="{6FE644DB-F5FD-4D63-A0A1-7B5651976BEE}" presName="accentRepeatNode" presStyleLbl="solidFgAcc1" presStyleIdx="2" presStyleCnt="7"/>
      <dgm:spPr/>
    </dgm:pt>
    <dgm:pt modelId="{538451E3-A9C3-493B-B861-D2DC60A75698}" type="pres">
      <dgm:prSet presAssocID="{4B6C36EF-70AD-4282-BAD9-09F43086E613}" presName="text_4" presStyleLbl="node1" presStyleIdx="3" presStyleCnt="7" custScaleY="17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B861-AA8C-4AE0-8362-45A5DCA8421F}" type="pres">
      <dgm:prSet presAssocID="{4B6C36EF-70AD-4282-BAD9-09F43086E613}" presName="accent_4" presStyleCnt="0"/>
      <dgm:spPr/>
    </dgm:pt>
    <dgm:pt modelId="{C977D9B3-761B-4837-A1A0-06B383828A49}" type="pres">
      <dgm:prSet presAssocID="{4B6C36EF-70AD-4282-BAD9-09F43086E613}" presName="accentRepeatNode" presStyleLbl="solidFgAcc1" presStyleIdx="3" presStyleCnt="7"/>
      <dgm:spPr/>
    </dgm:pt>
    <dgm:pt modelId="{4329CA20-8C83-4B36-91D6-8A0F2F24B02E}" type="pres">
      <dgm:prSet presAssocID="{8390AD9F-644F-449E-8441-300E2E40C47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2506B-CFEF-45F2-BAA9-E0558A71C883}" type="pres">
      <dgm:prSet presAssocID="{8390AD9F-644F-449E-8441-300E2E40C476}" presName="accent_5" presStyleCnt="0"/>
      <dgm:spPr/>
    </dgm:pt>
    <dgm:pt modelId="{3CA677E4-C866-4E55-8B8D-937C797F754E}" type="pres">
      <dgm:prSet presAssocID="{8390AD9F-644F-449E-8441-300E2E40C476}" presName="accentRepeatNode" presStyleLbl="solidFgAcc1" presStyleIdx="4" presStyleCnt="7"/>
      <dgm:spPr/>
    </dgm:pt>
    <dgm:pt modelId="{17DA89F6-3A36-4A10-8C8F-29B307B2A05B}" type="pres">
      <dgm:prSet presAssocID="{97D08FC0-E8A0-40B7-A152-AA00FCE18323}" presName="text_6" presStyleLbl="node1" presStyleIdx="5" presStyleCnt="7" custScaleY="156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D9FB2-B265-45EF-869B-0FE76AC73340}" type="pres">
      <dgm:prSet presAssocID="{97D08FC0-E8A0-40B7-A152-AA00FCE18323}" presName="accent_6" presStyleCnt="0"/>
      <dgm:spPr/>
    </dgm:pt>
    <dgm:pt modelId="{46C20789-D551-4E5E-B6FC-4B4C013B94FF}" type="pres">
      <dgm:prSet presAssocID="{97D08FC0-E8A0-40B7-A152-AA00FCE18323}" presName="accentRepeatNode" presStyleLbl="solidFgAcc1" presStyleIdx="5" presStyleCnt="7"/>
      <dgm:spPr/>
    </dgm:pt>
    <dgm:pt modelId="{76343D6D-1F10-46DD-87A0-F34452D28DDC}" type="pres">
      <dgm:prSet presAssocID="{E94ECFF0-339F-4E83-B960-199245AB9E9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45857-9360-4927-9C83-EFBB51ABF435}" type="pres">
      <dgm:prSet presAssocID="{E94ECFF0-339F-4E83-B960-199245AB9E90}" presName="accent_7" presStyleCnt="0"/>
      <dgm:spPr/>
    </dgm:pt>
    <dgm:pt modelId="{9DD68719-DD12-4583-ADC1-F74C84515F89}" type="pres">
      <dgm:prSet presAssocID="{E94ECFF0-339F-4E83-B960-199245AB9E90}" presName="accentRepeatNode" presStyleLbl="solidFgAcc1" presStyleIdx="6" presStyleCnt="7"/>
      <dgm:spPr/>
    </dgm:pt>
  </dgm:ptLst>
  <dgm:cxnLst>
    <dgm:cxn modelId="{24FEB5FA-C988-4147-A38B-67100407539D}" srcId="{DAB8A92E-4BB4-4C88-9EBA-CDFA7CB530AC}" destId="{1503E9FB-B598-48D3-90CC-F8C20054CE02}" srcOrd="0" destOrd="0" parTransId="{09D0CCC7-006C-43D1-B4C3-3489EF7FAFD9}" sibTransId="{2040D9EC-BD95-41CE-AC9C-0B0D740F9E1D}"/>
    <dgm:cxn modelId="{0118CE4E-31F8-4BBC-8C24-B9F5D722811C}" srcId="{DAB8A92E-4BB4-4C88-9EBA-CDFA7CB530AC}" destId="{4B6C36EF-70AD-4282-BAD9-09F43086E613}" srcOrd="3" destOrd="0" parTransId="{B0C91DD6-0E1E-4A98-9D09-AFD2DDADAEF4}" sibTransId="{C97DA12E-9877-4888-95BD-D03CE2D8005D}"/>
    <dgm:cxn modelId="{81593BEF-6236-40FF-84EF-458E37EF0773}" type="presOf" srcId="{6FE644DB-F5FD-4D63-A0A1-7B5651976BEE}" destId="{F3583D51-D2E6-4038-A76F-FEB18C420999}" srcOrd="0" destOrd="0" presId="urn:microsoft.com/office/officeart/2008/layout/VerticalCurvedList"/>
    <dgm:cxn modelId="{B4344E41-77DB-4AEF-B43A-637319B3DE52}" srcId="{DAB8A92E-4BB4-4C88-9EBA-CDFA7CB530AC}" destId="{97D08FC0-E8A0-40B7-A152-AA00FCE18323}" srcOrd="5" destOrd="0" parTransId="{44E85886-3B2F-42E6-B47F-F2A61AB3411A}" sibTransId="{FDD6192D-2049-4CA6-9F15-136A05C88780}"/>
    <dgm:cxn modelId="{D13E09EB-E95A-46FA-B3B2-66897A854FC2}" type="presOf" srcId="{8390AD9F-644F-449E-8441-300E2E40C476}" destId="{4329CA20-8C83-4B36-91D6-8A0F2F24B02E}" srcOrd="0" destOrd="0" presId="urn:microsoft.com/office/officeart/2008/layout/VerticalCurvedList"/>
    <dgm:cxn modelId="{FB49AC9B-C5AD-4AD7-A0A2-2D6C5722215D}" type="presOf" srcId="{0A6DD0ED-719A-4494-893A-FDE38BF1C9D4}" destId="{378D6CA5-B235-4269-8F4B-5DD02F9AADA4}" srcOrd="0" destOrd="0" presId="urn:microsoft.com/office/officeart/2008/layout/VerticalCurvedList"/>
    <dgm:cxn modelId="{02BFE104-B27A-4EA5-AF6C-ED089FCD23E9}" type="presOf" srcId="{E94ECFF0-339F-4E83-B960-199245AB9E90}" destId="{76343D6D-1F10-46DD-87A0-F34452D28DDC}" srcOrd="0" destOrd="0" presId="urn:microsoft.com/office/officeart/2008/layout/VerticalCurvedList"/>
    <dgm:cxn modelId="{FA6F2632-3511-4E8D-9DB9-8C303931F638}" srcId="{DAB8A92E-4BB4-4C88-9EBA-CDFA7CB530AC}" destId="{E94ECFF0-339F-4E83-B960-199245AB9E90}" srcOrd="6" destOrd="0" parTransId="{F57B538B-5393-4E48-9A6B-E0D050617CFB}" sibTransId="{8ACCB975-D5E6-4BDB-9350-09303641EAE8}"/>
    <dgm:cxn modelId="{DC3DB1BC-20F5-468D-A582-2A7FFDBA8856}" type="presOf" srcId="{1503E9FB-B598-48D3-90CC-F8C20054CE02}" destId="{3D2EBA23-A58D-4F27-AB07-BEEC5567CC18}" srcOrd="0" destOrd="0" presId="urn:microsoft.com/office/officeart/2008/layout/VerticalCurvedList"/>
    <dgm:cxn modelId="{F35BAE59-60B1-4619-8F00-0A6C9C6AA07D}" srcId="{DAB8A92E-4BB4-4C88-9EBA-CDFA7CB530AC}" destId="{0A6DD0ED-719A-4494-893A-FDE38BF1C9D4}" srcOrd="1" destOrd="0" parTransId="{E76CD753-C7B3-416B-BDF4-53D3B4D2044D}" sibTransId="{5E45498B-2C59-4B9F-AB52-5BF0E226F26E}"/>
    <dgm:cxn modelId="{E21D4F1B-5B34-4F60-9D45-5CCF78FE3F2D}" srcId="{DAB8A92E-4BB4-4C88-9EBA-CDFA7CB530AC}" destId="{6FE644DB-F5FD-4D63-A0A1-7B5651976BEE}" srcOrd="2" destOrd="0" parTransId="{7B75709C-DDD0-4500-A273-6C0498211A94}" sibTransId="{A5EB1D52-5268-436D-9C1E-1D6360FC5BA7}"/>
    <dgm:cxn modelId="{84305838-0BF4-4B39-8A6F-384A0A6E23D0}" type="presOf" srcId="{97D08FC0-E8A0-40B7-A152-AA00FCE18323}" destId="{17DA89F6-3A36-4A10-8C8F-29B307B2A05B}" srcOrd="0" destOrd="0" presId="urn:microsoft.com/office/officeart/2008/layout/VerticalCurvedList"/>
    <dgm:cxn modelId="{BD545553-A676-4239-95F7-2B3F5525C32F}" srcId="{DAB8A92E-4BB4-4C88-9EBA-CDFA7CB530AC}" destId="{8390AD9F-644F-449E-8441-300E2E40C476}" srcOrd="4" destOrd="0" parTransId="{460A5EEF-88A4-48C1-902F-4188CF6F7CCE}" sibTransId="{0ECB158A-FBB4-4B22-B168-5EB4CC7EDE15}"/>
    <dgm:cxn modelId="{AE6D656B-9EDA-4D25-B949-49F633E66546}" type="presOf" srcId="{4B6C36EF-70AD-4282-BAD9-09F43086E613}" destId="{538451E3-A9C3-493B-B861-D2DC60A75698}" srcOrd="0" destOrd="0" presId="urn:microsoft.com/office/officeart/2008/layout/VerticalCurvedList"/>
    <dgm:cxn modelId="{93CDE90D-242A-4977-A7C9-E15B15A82752}" type="presOf" srcId="{2040D9EC-BD95-41CE-AC9C-0B0D740F9E1D}" destId="{79FAC69D-7909-479D-B25F-5FB4895CA4C0}" srcOrd="0" destOrd="0" presId="urn:microsoft.com/office/officeart/2008/layout/VerticalCurvedList"/>
    <dgm:cxn modelId="{13D3D8FB-118E-4D39-AD9C-4014FC7E0625}" type="presOf" srcId="{DAB8A92E-4BB4-4C88-9EBA-CDFA7CB530AC}" destId="{AF69C1D8-EB43-458F-B5A4-C649C6DAC996}" srcOrd="0" destOrd="0" presId="urn:microsoft.com/office/officeart/2008/layout/VerticalCurvedList"/>
    <dgm:cxn modelId="{DB302B49-C03E-4719-B6BD-F7C9CEA99AA5}" type="presParOf" srcId="{AF69C1D8-EB43-458F-B5A4-C649C6DAC996}" destId="{86305799-AA19-4A51-8DE2-9805574DBBDA}" srcOrd="0" destOrd="0" presId="urn:microsoft.com/office/officeart/2008/layout/VerticalCurvedList"/>
    <dgm:cxn modelId="{E322A909-79D4-4F5E-97BB-19336D743D61}" type="presParOf" srcId="{86305799-AA19-4A51-8DE2-9805574DBBDA}" destId="{0F46CEE2-A268-471E-AE37-42F1D89172F9}" srcOrd="0" destOrd="0" presId="urn:microsoft.com/office/officeart/2008/layout/VerticalCurvedList"/>
    <dgm:cxn modelId="{C0C687A7-231F-469E-9635-4E891A95E64A}" type="presParOf" srcId="{0F46CEE2-A268-471E-AE37-42F1D89172F9}" destId="{C531D3D4-5CC6-4CA6-AFE1-29046ABABA7D}" srcOrd="0" destOrd="0" presId="urn:microsoft.com/office/officeart/2008/layout/VerticalCurvedList"/>
    <dgm:cxn modelId="{5C694241-541C-400F-B215-1A62AB8CFAB1}" type="presParOf" srcId="{0F46CEE2-A268-471E-AE37-42F1D89172F9}" destId="{79FAC69D-7909-479D-B25F-5FB4895CA4C0}" srcOrd="1" destOrd="0" presId="urn:microsoft.com/office/officeart/2008/layout/VerticalCurvedList"/>
    <dgm:cxn modelId="{F9909EBA-B74D-47C5-9B01-667BC1A09717}" type="presParOf" srcId="{0F46CEE2-A268-471E-AE37-42F1D89172F9}" destId="{1AE03B6F-20CA-48AF-8BAD-4E9AFE67B945}" srcOrd="2" destOrd="0" presId="urn:microsoft.com/office/officeart/2008/layout/VerticalCurvedList"/>
    <dgm:cxn modelId="{56016E0F-E3A3-40F8-9B53-B6A66497D0A1}" type="presParOf" srcId="{0F46CEE2-A268-471E-AE37-42F1D89172F9}" destId="{69F1A473-50C9-4D32-8994-72E7E7158E11}" srcOrd="3" destOrd="0" presId="urn:microsoft.com/office/officeart/2008/layout/VerticalCurvedList"/>
    <dgm:cxn modelId="{21B72A7D-E208-43A2-A1E6-C29709C733E3}" type="presParOf" srcId="{86305799-AA19-4A51-8DE2-9805574DBBDA}" destId="{3D2EBA23-A58D-4F27-AB07-BEEC5567CC18}" srcOrd="1" destOrd="0" presId="urn:microsoft.com/office/officeart/2008/layout/VerticalCurvedList"/>
    <dgm:cxn modelId="{E93B49AA-B62D-44B4-B73F-12BADF24F80E}" type="presParOf" srcId="{86305799-AA19-4A51-8DE2-9805574DBBDA}" destId="{2CD89775-D5AA-44C6-B9CB-2CA96184D4CA}" srcOrd="2" destOrd="0" presId="urn:microsoft.com/office/officeart/2008/layout/VerticalCurvedList"/>
    <dgm:cxn modelId="{0A5BE9DF-88A7-4D39-9112-059B64490C0B}" type="presParOf" srcId="{2CD89775-D5AA-44C6-B9CB-2CA96184D4CA}" destId="{E40AF398-2BCE-42A1-96E9-2A290F759FBB}" srcOrd="0" destOrd="0" presId="urn:microsoft.com/office/officeart/2008/layout/VerticalCurvedList"/>
    <dgm:cxn modelId="{1254BB7A-DB61-415F-9606-23104944540A}" type="presParOf" srcId="{86305799-AA19-4A51-8DE2-9805574DBBDA}" destId="{378D6CA5-B235-4269-8F4B-5DD02F9AADA4}" srcOrd="3" destOrd="0" presId="urn:microsoft.com/office/officeart/2008/layout/VerticalCurvedList"/>
    <dgm:cxn modelId="{BC942FDE-5B11-4328-96EF-035DB9CB480B}" type="presParOf" srcId="{86305799-AA19-4A51-8DE2-9805574DBBDA}" destId="{A2D87F46-9647-4426-9B33-D688CCFE0900}" srcOrd="4" destOrd="0" presId="urn:microsoft.com/office/officeart/2008/layout/VerticalCurvedList"/>
    <dgm:cxn modelId="{CDE7B1EE-CD85-434F-973F-922C50197C5B}" type="presParOf" srcId="{A2D87F46-9647-4426-9B33-D688CCFE0900}" destId="{223980A2-3EFB-41EF-A5AB-ED76835C9EF6}" srcOrd="0" destOrd="0" presId="urn:microsoft.com/office/officeart/2008/layout/VerticalCurvedList"/>
    <dgm:cxn modelId="{B83A684B-DCD6-491D-8943-0A3588789E6D}" type="presParOf" srcId="{86305799-AA19-4A51-8DE2-9805574DBBDA}" destId="{F3583D51-D2E6-4038-A76F-FEB18C420999}" srcOrd="5" destOrd="0" presId="urn:microsoft.com/office/officeart/2008/layout/VerticalCurvedList"/>
    <dgm:cxn modelId="{3818AF20-8028-4FD7-A6D6-FD3A538386A4}" type="presParOf" srcId="{86305799-AA19-4A51-8DE2-9805574DBBDA}" destId="{A96E86C3-DB2F-4F4B-B983-D681AE0D159E}" srcOrd="6" destOrd="0" presId="urn:microsoft.com/office/officeart/2008/layout/VerticalCurvedList"/>
    <dgm:cxn modelId="{8231132B-8DD2-41E1-A90C-4642D5C9AB0F}" type="presParOf" srcId="{A96E86C3-DB2F-4F4B-B983-D681AE0D159E}" destId="{63890D21-2101-435F-8E18-738DFFB8994C}" srcOrd="0" destOrd="0" presId="urn:microsoft.com/office/officeart/2008/layout/VerticalCurvedList"/>
    <dgm:cxn modelId="{F03EB9EB-3310-4B8D-A5C1-A13F80F8DD60}" type="presParOf" srcId="{86305799-AA19-4A51-8DE2-9805574DBBDA}" destId="{538451E3-A9C3-493B-B861-D2DC60A75698}" srcOrd="7" destOrd="0" presId="urn:microsoft.com/office/officeart/2008/layout/VerticalCurvedList"/>
    <dgm:cxn modelId="{AF30F8CD-FF8C-40E8-BD3E-7E18DE1FF69D}" type="presParOf" srcId="{86305799-AA19-4A51-8DE2-9805574DBBDA}" destId="{2933B861-AA8C-4AE0-8362-45A5DCA8421F}" srcOrd="8" destOrd="0" presId="urn:microsoft.com/office/officeart/2008/layout/VerticalCurvedList"/>
    <dgm:cxn modelId="{81B8F64A-7C95-4AD4-800B-BA45E5135F67}" type="presParOf" srcId="{2933B861-AA8C-4AE0-8362-45A5DCA8421F}" destId="{C977D9B3-761B-4837-A1A0-06B383828A49}" srcOrd="0" destOrd="0" presId="urn:microsoft.com/office/officeart/2008/layout/VerticalCurvedList"/>
    <dgm:cxn modelId="{3612B474-9F7E-4334-BA4F-52C3A2687EBE}" type="presParOf" srcId="{86305799-AA19-4A51-8DE2-9805574DBBDA}" destId="{4329CA20-8C83-4B36-91D6-8A0F2F24B02E}" srcOrd="9" destOrd="0" presId="urn:microsoft.com/office/officeart/2008/layout/VerticalCurvedList"/>
    <dgm:cxn modelId="{A53B9467-1467-4EC8-8751-2325BA61EE67}" type="presParOf" srcId="{86305799-AA19-4A51-8DE2-9805574DBBDA}" destId="{5C72506B-CFEF-45F2-BAA9-E0558A71C883}" srcOrd="10" destOrd="0" presId="urn:microsoft.com/office/officeart/2008/layout/VerticalCurvedList"/>
    <dgm:cxn modelId="{9D4C5625-F59D-4EC7-925F-16527695E367}" type="presParOf" srcId="{5C72506B-CFEF-45F2-BAA9-E0558A71C883}" destId="{3CA677E4-C866-4E55-8B8D-937C797F754E}" srcOrd="0" destOrd="0" presId="urn:microsoft.com/office/officeart/2008/layout/VerticalCurvedList"/>
    <dgm:cxn modelId="{104BC2A8-5ECB-482B-AC6F-50888BB01836}" type="presParOf" srcId="{86305799-AA19-4A51-8DE2-9805574DBBDA}" destId="{17DA89F6-3A36-4A10-8C8F-29B307B2A05B}" srcOrd="11" destOrd="0" presId="urn:microsoft.com/office/officeart/2008/layout/VerticalCurvedList"/>
    <dgm:cxn modelId="{2B7DC492-CBEB-4F4A-882D-5F0A586FC3B4}" type="presParOf" srcId="{86305799-AA19-4A51-8DE2-9805574DBBDA}" destId="{560D9FB2-B265-45EF-869B-0FE76AC73340}" srcOrd="12" destOrd="0" presId="urn:microsoft.com/office/officeart/2008/layout/VerticalCurvedList"/>
    <dgm:cxn modelId="{718ED6D2-BE9F-4CFE-AB84-10DF5AEC8204}" type="presParOf" srcId="{560D9FB2-B265-45EF-869B-0FE76AC73340}" destId="{46C20789-D551-4E5E-B6FC-4B4C013B94FF}" srcOrd="0" destOrd="0" presId="urn:microsoft.com/office/officeart/2008/layout/VerticalCurvedList"/>
    <dgm:cxn modelId="{5C77D96B-D0DB-4FD3-9EDC-09C388F4D190}" type="presParOf" srcId="{86305799-AA19-4A51-8DE2-9805574DBBDA}" destId="{76343D6D-1F10-46DD-87A0-F34452D28DDC}" srcOrd="13" destOrd="0" presId="urn:microsoft.com/office/officeart/2008/layout/VerticalCurvedList"/>
    <dgm:cxn modelId="{59A94CB2-75C7-485B-A932-644BCF7884C9}" type="presParOf" srcId="{86305799-AA19-4A51-8DE2-9805574DBBDA}" destId="{4AE45857-9360-4927-9C83-EFBB51ABF435}" srcOrd="14" destOrd="0" presId="urn:microsoft.com/office/officeart/2008/layout/VerticalCurvedList"/>
    <dgm:cxn modelId="{4EE3DB57-F85E-49FE-B4ED-D3A22EE14924}" type="presParOf" srcId="{4AE45857-9360-4927-9C83-EFBB51ABF435}" destId="{9DD68719-DD12-4583-ADC1-F74C84515F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D7C0-077D-45FF-95F0-7D1EBF8AC3FB}">
      <dsp:nvSpPr>
        <dsp:cNvPr id="0" name=""/>
        <dsp:cNvSpPr/>
      </dsp:nvSpPr>
      <dsp:spPr>
        <a:xfrm>
          <a:off x="0" y="611182"/>
          <a:ext cx="600903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10427-8A58-475E-A997-C92BEEB74170}">
      <dsp:nvSpPr>
        <dsp:cNvPr id="0" name=""/>
        <dsp:cNvSpPr/>
      </dsp:nvSpPr>
      <dsp:spPr>
        <a:xfrm>
          <a:off x="300451" y="50302"/>
          <a:ext cx="4206323" cy="1121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89" tIns="0" rIns="15898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Государственный флаг</a:t>
          </a:r>
          <a:endParaRPr lang="ru-RU" sz="3300" b="1" kern="1200" dirty="0"/>
        </a:p>
      </dsp:txBody>
      <dsp:txXfrm>
        <a:off x="355211" y="105062"/>
        <a:ext cx="4096803" cy="1012240"/>
      </dsp:txXfrm>
    </dsp:sp>
    <dsp:sp modelId="{40DDAB3F-7314-4DC0-8166-E8226ECE7C00}">
      <dsp:nvSpPr>
        <dsp:cNvPr id="0" name=""/>
        <dsp:cNvSpPr/>
      </dsp:nvSpPr>
      <dsp:spPr>
        <a:xfrm>
          <a:off x="0" y="2334863"/>
          <a:ext cx="600903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18CFF-31BD-45DA-85E4-461C3331DEBA}">
      <dsp:nvSpPr>
        <dsp:cNvPr id="0" name=""/>
        <dsp:cNvSpPr/>
      </dsp:nvSpPr>
      <dsp:spPr>
        <a:xfrm>
          <a:off x="300451" y="1773982"/>
          <a:ext cx="4206323" cy="1121760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89" tIns="0" rIns="15898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Государственный герб </a:t>
          </a:r>
          <a:endParaRPr lang="ru-RU" sz="3300" b="1" kern="1200" dirty="0"/>
        </a:p>
      </dsp:txBody>
      <dsp:txXfrm>
        <a:off x="355211" y="1828742"/>
        <a:ext cx="4096803" cy="1012240"/>
      </dsp:txXfrm>
    </dsp:sp>
    <dsp:sp modelId="{C1C60BA0-3FA3-4945-8EB9-E4669DB4E61D}">
      <dsp:nvSpPr>
        <dsp:cNvPr id="0" name=""/>
        <dsp:cNvSpPr/>
      </dsp:nvSpPr>
      <dsp:spPr>
        <a:xfrm>
          <a:off x="0" y="4058543"/>
          <a:ext cx="600903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C9327-38C3-4D67-85E5-DDE301F5DD57}">
      <dsp:nvSpPr>
        <dsp:cNvPr id="0" name=""/>
        <dsp:cNvSpPr/>
      </dsp:nvSpPr>
      <dsp:spPr>
        <a:xfrm>
          <a:off x="300451" y="3497663"/>
          <a:ext cx="4206323" cy="112176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89" tIns="0" rIns="15898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Государственный гимн</a:t>
          </a:r>
          <a:endParaRPr lang="ru-RU" sz="3300" b="1" kern="1200" dirty="0"/>
        </a:p>
      </dsp:txBody>
      <dsp:txXfrm>
        <a:off x="355211" y="3552423"/>
        <a:ext cx="4096803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700D0-775C-4480-8D6E-210A9F110CD0}">
      <dsp:nvSpPr>
        <dsp:cNvPr id="0" name=""/>
        <dsp:cNvSpPr/>
      </dsp:nvSpPr>
      <dsp:spPr>
        <a:xfrm>
          <a:off x="1082" y="484991"/>
          <a:ext cx="3940282" cy="19701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СИМВОЛИКА</a:t>
          </a:r>
          <a:endParaRPr lang="ru-RU" sz="4000" b="1" kern="1200" dirty="0"/>
        </a:p>
      </dsp:txBody>
      <dsp:txXfrm>
        <a:off x="58785" y="542694"/>
        <a:ext cx="3824876" cy="1854735"/>
      </dsp:txXfrm>
    </dsp:sp>
    <dsp:sp modelId="{1FC2B00C-3FE8-49DE-86D3-82FA00E16D8A}">
      <dsp:nvSpPr>
        <dsp:cNvPr id="0" name=""/>
        <dsp:cNvSpPr/>
      </dsp:nvSpPr>
      <dsp:spPr>
        <a:xfrm>
          <a:off x="395110" y="2455132"/>
          <a:ext cx="394028" cy="1800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41"/>
              </a:lnTo>
              <a:lnTo>
                <a:pt x="394028" y="180054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747A-19A9-4C8A-93D6-617CBF23F540}">
      <dsp:nvSpPr>
        <dsp:cNvPr id="0" name=""/>
        <dsp:cNvSpPr/>
      </dsp:nvSpPr>
      <dsp:spPr>
        <a:xfrm>
          <a:off x="789138" y="2947667"/>
          <a:ext cx="3417233" cy="2616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/>
            </a:rPr>
            <a:t>совокупность </a:t>
          </a:r>
          <a:r>
            <a:rPr lang="ru-RU" sz="2000" b="1" kern="1200" dirty="0" smtClean="0">
              <a:latin typeface="Arial"/>
            </a:rPr>
            <a:t>символов</a:t>
          </a:r>
          <a:r>
            <a:rPr lang="ru-RU" sz="2000" kern="1200" dirty="0" smtClean="0">
              <a:latin typeface="Arial"/>
            </a:rPr>
            <a:t>, используемых той или иной группой лиц, организацией, общественным или политическим образованием, государством</a:t>
          </a:r>
          <a:endParaRPr lang="ru-RU" sz="2000" kern="1200" dirty="0"/>
        </a:p>
      </dsp:txBody>
      <dsp:txXfrm>
        <a:off x="865758" y="3024287"/>
        <a:ext cx="3263993" cy="2462772"/>
      </dsp:txXfrm>
    </dsp:sp>
    <dsp:sp modelId="{101E9A33-12DD-4935-8337-BA09321E28AF}">
      <dsp:nvSpPr>
        <dsp:cNvPr id="0" name=""/>
        <dsp:cNvSpPr/>
      </dsp:nvSpPr>
      <dsp:spPr>
        <a:xfrm>
          <a:off x="4926435" y="484991"/>
          <a:ext cx="3940282" cy="1970141"/>
        </a:xfrm>
        <a:prstGeom prst="roundRect">
          <a:avLst>
            <a:gd name="adj" fmla="val 1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СИМВОЛ</a:t>
          </a:r>
          <a:endParaRPr lang="ru-RU" sz="4000" b="1" kern="1200" dirty="0"/>
        </a:p>
      </dsp:txBody>
      <dsp:txXfrm>
        <a:off x="4984138" y="542694"/>
        <a:ext cx="3824876" cy="1854735"/>
      </dsp:txXfrm>
    </dsp:sp>
    <dsp:sp modelId="{04EBF2F7-5329-4080-B59B-156E0FD11B0B}">
      <dsp:nvSpPr>
        <dsp:cNvPr id="0" name=""/>
        <dsp:cNvSpPr/>
      </dsp:nvSpPr>
      <dsp:spPr>
        <a:xfrm>
          <a:off x="5320463" y="2455132"/>
          <a:ext cx="394028" cy="178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297"/>
              </a:lnTo>
              <a:lnTo>
                <a:pt x="394028" y="1784297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66CC7-63FA-4C46-A202-3301931AA8E9}">
      <dsp:nvSpPr>
        <dsp:cNvPr id="0" name=""/>
        <dsp:cNvSpPr/>
      </dsp:nvSpPr>
      <dsp:spPr>
        <a:xfrm>
          <a:off x="5714491" y="2947667"/>
          <a:ext cx="3152225" cy="258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/>
            </a:rPr>
            <a:t>знак, изображение какого-нибудь предмета или животного, для обозначения качества объекта; условный знак каких-либо понятий, идей, явлений</a:t>
          </a:r>
          <a:endParaRPr lang="ru-RU" sz="2000" kern="1200" dirty="0"/>
        </a:p>
      </dsp:txBody>
      <dsp:txXfrm>
        <a:off x="5790160" y="3023336"/>
        <a:ext cx="3000887" cy="243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7FBB7-36AD-40CE-9390-771A77268A95}">
      <dsp:nvSpPr>
        <dsp:cNvPr id="0" name=""/>
        <dsp:cNvSpPr/>
      </dsp:nvSpPr>
      <dsp:spPr>
        <a:xfrm>
          <a:off x="1234338" y="2915194"/>
          <a:ext cx="1434907" cy="123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Бульба</a:t>
          </a:r>
          <a:endParaRPr lang="ru-RU" sz="2200" b="1" kern="1200" dirty="0"/>
        </a:p>
      </dsp:txBody>
      <dsp:txXfrm>
        <a:off x="1456555" y="3105941"/>
        <a:ext cx="990473" cy="850205"/>
      </dsp:txXfrm>
    </dsp:sp>
    <dsp:sp modelId="{94694BF1-5555-4C70-B5C9-1FEDC7FDA5BE}">
      <dsp:nvSpPr>
        <dsp:cNvPr id="0" name=""/>
        <dsp:cNvSpPr/>
      </dsp:nvSpPr>
      <dsp:spPr>
        <a:xfrm>
          <a:off x="1268797" y="3466082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6E429-10EF-4479-AA93-D5E2C48A9F2D}">
      <dsp:nvSpPr>
        <dsp:cNvPr id="0" name=""/>
        <dsp:cNvSpPr/>
      </dsp:nvSpPr>
      <dsp:spPr>
        <a:xfrm>
          <a:off x="0" y="2234383"/>
          <a:ext cx="1434907" cy="12316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328F1-8728-4AE4-A03B-9DF2B8045F27}">
      <dsp:nvSpPr>
        <dsp:cNvPr id="0" name=""/>
        <dsp:cNvSpPr/>
      </dsp:nvSpPr>
      <dsp:spPr>
        <a:xfrm>
          <a:off x="982522" y="3302632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0689E-4881-40F8-B9FD-6D350E346852}">
      <dsp:nvSpPr>
        <dsp:cNvPr id="0" name=""/>
        <dsp:cNvSpPr/>
      </dsp:nvSpPr>
      <dsp:spPr>
        <a:xfrm>
          <a:off x="2468676" y="2230658"/>
          <a:ext cx="1434907" cy="123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Рожь</a:t>
          </a:r>
          <a:endParaRPr lang="ru-RU" sz="2200" b="1" kern="1200" dirty="0"/>
        </a:p>
      </dsp:txBody>
      <dsp:txXfrm>
        <a:off x="2690893" y="2421405"/>
        <a:ext cx="990473" cy="850205"/>
      </dsp:txXfrm>
    </dsp:sp>
    <dsp:sp modelId="{C538AEE6-685C-44CF-8E10-4B191D28D8F3}">
      <dsp:nvSpPr>
        <dsp:cNvPr id="0" name=""/>
        <dsp:cNvSpPr/>
      </dsp:nvSpPr>
      <dsp:spPr>
        <a:xfrm>
          <a:off x="3456500" y="3296112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77711-31D0-4A79-8AE7-F682A1D01701}">
      <dsp:nvSpPr>
        <dsp:cNvPr id="0" name=""/>
        <dsp:cNvSpPr/>
      </dsp:nvSpPr>
      <dsp:spPr>
        <a:xfrm>
          <a:off x="3703898" y="2912865"/>
          <a:ext cx="1434907" cy="12316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2DBE2-A879-4874-9492-15DF2CB6DA2A}">
      <dsp:nvSpPr>
        <dsp:cNvPr id="0" name=""/>
        <dsp:cNvSpPr/>
      </dsp:nvSpPr>
      <dsp:spPr>
        <a:xfrm>
          <a:off x="3738357" y="3460960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8B79F-5089-427A-8BF6-C1D7B0709C35}">
      <dsp:nvSpPr>
        <dsp:cNvPr id="0" name=""/>
        <dsp:cNvSpPr/>
      </dsp:nvSpPr>
      <dsp:spPr>
        <a:xfrm>
          <a:off x="1234338" y="1553573"/>
          <a:ext cx="1434907" cy="123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Рысь </a:t>
          </a:r>
          <a:endParaRPr lang="ru-RU" sz="2200" b="1" kern="1200" dirty="0"/>
        </a:p>
      </dsp:txBody>
      <dsp:txXfrm>
        <a:off x="1456555" y="1744320"/>
        <a:ext cx="990473" cy="850205"/>
      </dsp:txXfrm>
    </dsp:sp>
    <dsp:sp modelId="{B82AF825-E723-4FA6-8CBD-1C82E26FE9E2}">
      <dsp:nvSpPr>
        <dsp:cNvPr id="0" name=""/>
        <dsp:cNvSpPr/>
      </dsp:nvSpPr>
      <dsp:spPr>
        <a:xfrm>
          <a:off x="2210676" y="1570337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58495-325C-40D4-AB49-44D1249FF2A8}">
      <dsp:nvSpPr>
        <dsp:cNvPr id="0" name=""/>
        <dsp:cNvSpPr/>
      </dsp:nvSpPr>
      <dsp:spPr>
        <a:xfrm>
          <a:off x="2402814" y="672595"/>
          <a:ext cx="1434907" cy="12316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5BF8E-C388-498D-A836-490B03DEB28A}">
      <dsp:nvSpPr>
        <dsp:cNvPr id="0" name=""/>
        <dsp:cNvSpPr/>
      </dsp:nvSpPr>
      <dsp:spPr>
        <a:xfrm>
          <a:off x="2510204" y="1414337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6AEF8-9935-4504-9247-615AA918B28D}">
      <dsp:nvSpPr>
        <dsp:cNvPr id="0" name=""/>
        <dsp:cNvSpPr/>
      </dsp:nvSpPr>
      <dsp:spPr>
        <a:xfrm>
          <a:off x="3626944" y="1464683"/>
          <a:ext cx="1584166" cy="123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Василек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/>
        </a:p>
      </dsp:txBody>
      <dsp:txXfrm>
        <a:off x="3861599" y="1647129"/>
        <a:ext cx="1114856" cy="866807"/>
      </dsp:txXfrm>
    </dsp:sp>
    <dsp:sp modelId="{E64872AC-F647-4954-A5AE-3A36256BC2EC}">
      <dsp:nvSpPr>
        <dsp:cNvPr id="0" name=""/>
        <dsp:cNvSpPr/>
      </dsp:nvSpPr>
      <dsp:spPr>
        <a:xfrm>
          <a:off x="4944421" y="2096545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52E10-6670-4994-B947-8131935B0538}">
      <dsp:nvSpPr>
        <dsp:cNvPr id="0" name=""/>
        <dsp:cNvSpPr/>
      </dsp:nvSpPr>
      <dsp:spPr>
        <a:xfrm>
          <a:off x="4938236" y="2243231"/>
          <a:ext cx="1434907" cy="123169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8AC76-15CF-48EE-B260-48F64F0C570E}">
      <dsp:nvSpPr>
        <dsp:cNvPr id="0" name=""/>
        <dsp:cNvSpPr/>
      </dsp:nvSpPr>
      <dsp:spPr>
        <a:xfrm>
          <a:off x="5217443" y="2265583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7765C-24AD-467E-A74F-9405BF372A37}">
      <dsp:nvSpPr>
        <dsp:cNvPr id="0" name=""/>
        <dsp:cNvSpPr/>
      </dsp:nvSpPr>
      <dsp:spPr>
        <a:xfrm>
          <a:off x="4995102" y="816613"/>
          <a:ext cx="1434907" cy="123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Аист</a:t>
          </a:r>
          <a:endParaRPr lang="ru-RU" sz="2200" b="1" kern="1200" dirty="0"/>
        </a:p>
      </dsp:txBody>
      <dsp:txXfrm>
        <a:off x="5217319" y="1007360"/>
        <a:ext cx="990473" cy="850205"/>
      </dsp:txXfrm>
    </dsp:sp>
    <dsp:sp modelId="{65CEECC1-8400-4A65-9EAD-C92582DB87EA}">
      <dsp:nvSpPr>
        <dsp:cNvPr id="0" name=""/>
        <dsp:cNvSpPr/>
      </dsp:nvSpPr>
      <dsp:spPr>
        <a:xfrm>
          <a:off x="6178760" y="1433895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92755-9057-4E30-8451-64D5A88899AF}">
      <dsp:nvSpPr>
        <dsp:cNvPr id="0" name=""/>
        <dsp:cNvSpPr/>
      </dsp:nvSpPr>
      <dsp:spPr>
        <a:xfrm>
          <a:off x="6172575" y="1568940"/>
          <a:ext cx="1434907" cy="12316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BC519-0B1C-42CA-8C32-2E986E5AB12E}">
      <dsp:nvSpPr>
        <dsp:cNvPr id="0" name=""/>
        <dsp:cNvSpPr/>
      </dsp:nvSpPr>
      <dsp:spPr>
        <a:xfrm>
          <a:off x="6458849" y="1596414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39DC0-E703-4E1D-AE41-225417DF56C0}">
      <dsp:nvSpPr>
        <dsp:cNvPr id="0" name=""/>
        <dsp:cNvSpPr/>
      </dsp:nvSpPr>
      <dsp:spPr>
        <a:xfrm>
          <a:off x="6172575" y="2928698"/>
          <a:ext cx="1434907" cy="123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Болота</a:t>
          </a:r>
          <a:endParaRPr lang="ru-RU" sz="2200" b="1" kern="1200" dirty="0"/>
        </a:p>
      </dsp:txBody>
      <dsp:txXfrm>
        <a:off x="6394792" y="3119445"/>
        <a:ext cx="990473" cy="850205"/>
      </dsp:txXfrm>
    </dsp:sp>
    <dsp:sp modelId="{870CA0EC-5605-4F94-9BEB-C94AD986C79F}">
      <dsp:nvSpPr>
        <dsp:cNvPr id="0" name=""/>
        <dsp:cNvSpPr/>
      </dsp:nvSpPr>
      <dsp:spPr>
        <a:xfrm>
          <a:off x="6457082" y="4007657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3298B-7824-4028-9619-A21AA1E79884}">
      <dsp:nvSpPr>
        <dsp:cNvPr id="0" name=""/>
        <dsp:cNvSpPr/>
      </dsp:nvSpPr>
      <dsp:spPr>
        <a:xfrm>
          <a:off x="4938236" y="3602989"/>
          <a:ext cx="1434907" cy="12316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C0241-9D45-4712-90B9-52AD86290E36}">
      <dsp:nvSpPr>
        <dsp:cNvPr id="0" name=""/>
        <dsp:cNvSpPr/>
      </dsp:nvSpPr>
      <dsp:spPr>
        <a:xfrm>
          <a:off x="6191130" y="4143633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53B63-067C-4949-BD8C-4F784EF5C5FC}">
      <dsp:nvSpPr>
        <dsp:cNvPr id="0" name=""/>
        <dsp:cNvSpPr/>
      </dsp:nvSpPr>
      <dsp:spPr>
        <a:xfrm>
          <a:off x="2467793" y="3595539"/>
          <a:ext cx="1434907" cy="123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Зубр </a:t>
          </a:r>
          <a:endParaRPr lang="ru-RU" sz="2200" b="1" kern="1200" dirty="0"/>
        </a:p>
      </dsp:txBody>
      <dsp:txXfrm>
        <a:off x="2690010" y="3786286"/>
        <a:ext cx="990473" cy="850205"/>
      </dsp:txXfrm>
    </dsp:sp>
    <dsp:sp modelId="{12A9C6AC-19CB-4808-B962-6E3A530FCA0B}">
      <dsp:nvSpPr>
        <dsp:cNvPr id="0" name=""/>
        <dsp:cNvSpPr/>
      </dsp:nvSpPr>
      <dsp:spPr>
        <a:xfrm>
          <a:off x="2509320" y="4141305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FB906-3227-4D9F-A9AF-6D7EA403C7D1}">
      <dsp:nvSpPr>
        <dsp:cNvPr id="0" name=""/>
        <dsp:cNvSpPr/>
      </dsp:nvSpPr>
      <dsp:spPr>
        <a:xfrm>
          <a:off x="1233454" y="4280075"/>
          <a:ext cx="1434907" cy="12316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DE3DA-6436-43A1-A354-7DB3E4233BE2}">
      <dsp:nvSpPr>
        <dsp:cNvPr id="0" name=""/>
        <dsp:cNvSpPr/>
      </dsp:nvSpPr>
      <dsp:spPr>
        <a:xfrm>
          <a:off x="2209792" y="4297304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C7C19-EDDC-438B-A1B1-CD56CCA4CEB7}">
      <dsp:nvSpPr>
        <dsp:cNvPr id="0" name=""/>
        <dsp:cNvSpPr/>
      </dsp:nvSpPr>
      <dsp:spPr>
        <a:xfrm>
          <a:off x="7400728" y="3618822"/>
          <a:ext cx="1434907" cy="123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Нарач</a:t>
          </a:r>
          <a:endParaRPr lang="ru-RU" sz="2200" b="1" kern="1200" dirty="0"/>
        </a:p>
      </dsp:txBody>
      <dsp:txXfrm>
        <a:off x="7622945" y="3809569"/>
        <a:ext cx="990473" cy="850205"/>
      </dsp:txXfrm>
    </dsp:sp>
    <dsp:sp modelId="{11FE4A00-1E22-4A28-B8EB-65762FA87C71}">
      <dsp:nvSpPr>
        <dsp:cNvPr id="0" name=""/>
        <dsp:cNvSpPr/>
      </dsp:nvSpPr>
      <dsp:spPr>
        <a:xfrm>
          <a:off x="7685236" y="4697781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D19D2-201C-4159-8E03-40A5B3823ECD}">
      <dsp:nvSpPr>
        <dsp:cNvPr id="0" name=""/>
        <dsp:cNvSpPr/>
      </dsp:nvSpPr>
      <dsp:spPr>
        <a:xfrm>
          <a:off x="6166390" y="4293579"/>
          <a:ext cx="1434907" cy="123169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50053-3174-46B8-B164-1F6F398A4757}">
      <dsp:nvSpPr>
        <dsp:cNvPr id="0" name=""/>
        <dsp:cNvSpPr/>
      </dsp:nvSpPr>
      <dsp:spPr>
        <a:xfrm>
          <a:off x="7419283" y="4834223"/>
          <a:ext cx="166993" cy="144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DEEE3-F9BD-4B2F-A7B8-09075576CF92}">
      <dsp:nvSpPr>
        <dsp:cNvPr id="0" name=""/>
        <dsp:cNvSpPr/>
      </dsp:nvSpPr>
      <dsp:spPr>
        <a:xfrm>
          <a:off x="1444663" y="3267704"/>
          <a:ext cx="1849957" cy="14955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Беловежская Пуща</a:t>
          </a:r>
          <a:endParaRPr lang="ru-RU" sz="1600" b="1" kern="1200" dirty="0"/>
        </a:p>
      </dsp:txBody>
      <dsp:txXfrm>
        <a:off x="1723455" y="3493087"/>
        <a:ext cx="1292373" cy="1044786"/>
      </dsp:txXfrm>
    </dsp:sp>
    <dsp:sp modelId="{3AC0B4B3-F22D-4285-BE51-48B0CD6AA3D2}">
      <dsp:nvSpPr>
        <dsp:cNvPr id="0" name=""/>
        <dsp:cNvSpPr/>
      </dsp:nvSpPr>
      <dsp:spPr>
        <a:xfrm>
          <a:off x="1540359" y="3936514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C52DA-F48D-4C50-9F4D-0FAF013EE5DD}">
      <dsp:nvSpPr>
        <dsp:cNvPr id="0" name=""/>
        <dsp:cNvSpPr/>
      </dsp:nvSpPr>
      <dsp:spPr>
        <a:xfrm>
          <a:off x="0" y="2440961"/>
          <a:ext cx="1741677" cy="149555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B1FC0-6AD1-4B9D-A8B2-8E78922670E1}">
      <dsp:nvSpPr>
        <dsp:cNvPr id="0" name=""/>
        <dsp:cNvSpPr/>
      </dsp:nvSpPr>
      <dsp:spPr>
        <a:xfrm>
          <a:off x="1193132" y="3738134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FD360-5A0A-48D1-B53C-BBCEDC51BE78}">
      <dsp:nvSpPr>
        <dsp:cNvPr id="0" name=""/>
        <dsp:cNvSpPr/>
      </dsp:nvSpPr>
      <dsp:spPr>
        <a:xfrm>
          <a:off x="2997606" y="2436628"/>
          <a:ext cx="1741677" cy="14955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Мирский замок</a:t>
          </a:r>
          <a:endParaRPr lang="ru-RU" sz="1600" b="1" kern="1200" dirty="0"/>
        </a:p>
      </dsp:txBody>
      <dsp:txXfrm>
        <a:off x="3267375" y="2668275"/>
        <a:ext cx="1202139" cy="1032258"/>
      </dsp:txXfrm>
    </dsp:sp>
    <dsp:sp modelId="{10E31541-0F41-4173-B414-AAF5030B8866}">
      <dsp:nvSpPr>
        <dsp:cNvPr id="0" name=""/>
        <dsp:cNvSpPr/>
      </dsp:nvSpPr>
      <dsp:spPr>
        <a:xfrm>
          <a:off x="4196279" y="3729948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3EA4C-5D13-49F5-912A-11F1A69C2290}">
      <dsp:nvSpPr>
        <dsp:cNvPr id="0" name=""/>
        <dsp:cNvSpPr/>
      </dsp:nvSpPr>
      <dsp:spPr>
        <a:xfrm>
          <a:off x="4495486" y="3264815"/>
          <a:ext cx="1741677" cy="149555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55DFE-8DCC-4D91-8953-3BF5DE0D162E}">
      <dsp:nvSpPr>
        <dsp:cNvPr id="0" name=""/>
        <dsp:cNvSpPr/>
      </dsp:nvSpPr>
      <dsp:spPr>
        <a:xfrm>
          <a:off x="4537966" y="3930254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B2570-21D9-48C1-8D73-098F3580C39F}">
      <dsp:nvSpPr>
        <dsp:cNvPr id="0" name=""/>
        <dsp:cNvSpPr/>
      </dsp:nvSpPr>
      <dsp:spPr>
        <a:xfrm>
          <a:off x="1498803" y="1614700"/>
          <a:ext cx="1741677" cy="14955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Радзивилы</a:t>
          </a:r>
          <a:endParaRPr lang="ru-RU" sz="1600" b="1" kern="1200" dirty="0"/>
        </a:p>
      </dsp:txBody>
      <dsp:txXfrm>
        <a:off x="1768572" y="1846347"/>
        <a:ext cx="1202139" cy="1032258"/>
      </dsp:txXfrm>
    </dsp:sp>
    <dsp:sp modelId="{BCEA0CA9-F0D8-40BA-B3EF-71866DB817D0}">
      <dsp:nvSpPr>
        <dsp:cNvPr id="0" name=""/>
        <dsp:cNvSpPr/>
      </dsp:nvSpPr>
      <dsp:spPr>
        <a:xfrm>
          <a:off x="2691935" y="1643109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E4943-7E77-483F-9CE7-3A8C6B08C959}">
      <dsp:nvSpPr>
        <dsp:cNvPr id="0" name=""/>
        <dsp:cNvSpPr/>
      </dsp:nvSpPr>
      <dsp:spPr>
        <a:xfrm>
          <a:off x="2997606" y="783142"/>
          <a:ext cx="1741677" cy="149555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58264-2DC6-4117-905D-13C1AADE5553}">
      <dsp:nvSpPr>
        <dsp:cNvPr id="0" name=""/>
        <dsp:cNvSpPr/>
      </dsp:nvSpPr>
      <dsp:spPr>
        <a:xfrm>
          <a:off x="3046550" y="1445692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D2F1D-8456-4B71-83C0-205AABFD2A5E}">
      <dsp:nvSpPr>
        <dsp:cNvPr id="0" name=""/>
        <dsp:cNvSpPr/>
      </dsp:nvSpPr>
      <dsp:spPr>
        <a:xfrm>
          <a:off x="4557707" y="1612481"/>
          <a:ext cx="1617234" cy="14932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Брестская крепость</a:t>
          </a:r>
          <a:endParaRPr lang="ru-RU" sz="1600" b="1" kern="1200" dirty="0"/>
        </a:p>
      </dsp:txBody>
      <dsp:txXfrm>
        <a:off x="4816914" y="1851816"/>
        <a:ext cx="1098820" cy="1014579"/>
      </dsp:txXfrm>
    </dsp:sp>
    <dsp:sp modelId="{9C9F0989-2EDC-4143-B213-0C7FA8BCD7B7}">
      <dsp:nvSpPr>
        <dsp:cNvPr id="0" name=""/>
        <dsp:cNvSpPr/>
      </dsp:nvSpPr>
      <dsp:spPr>
        <a:xfrm>
          <a:off x="6002601" y="2273879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650AA-2735-4D86-8213-D2B7965CEC4F}">
      <dsp:nvSpPr>
        <dsp:cNvPr id="0" name=""/>
        <dsp:cNvSpPr/>
      </dsp:nvSpPr>
      <dsp:spPr>
        <a:xfrm>
          <a:off x="5994289" y="2452036"/>
          <a:ext cx="1741677" cy="149555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C70D1-CCB7-476B-892A-2E8CF4D046B5}">
      <dsp:nvSpPr>
        <dsp:cNvPr id="0" name=""/>
        <dsp:cNvSpPr/>
      </dsp:nvSpPr>
      <dsp:spPr>
        <a:xfrm>
          <a:off x="6334129" y="2479000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C781E-08D6-45A5-B509-CF50EB467F51}">
      <dsp:nvSpPr>
        <dsp:cNvPr id="0" name=""/>
        <dsp:cNvSpPr/>
      </dsp:nvSpPr>
      <dsp:spPr>
        <a:xfrm>
          <a:off x="5874662" y="820388"/>
          <a:ext cx="2100480" cy="14955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Национальная библиотека</a:t>
          </a:r>
          <a:endParaRPr lang="ru-RU" sz="1600" b="1" kern="1200" dirty="0"/>
        </a:p>
      </dsp:txBody>
      <dsp:txXfrm>
        <a:off x="6174331" y="1033754"/>
        <a:ext cx="1501142" cy="1068820"/>
      </dsp:txXfrm>
    </dsp:sp>
    <dsp:sp modelId="{4ACF01BE-AA7F-409A-98FE-F8186E5E3145}">
      <dsp:nvSpPr>
        <dsp:cNvPr id="0" name=""/>
        <dsp:cNvSpPr/>
      </dsp:nvSpPr>
      <dsp:spPr>
        <a:xfrm>
          <a:off x="7501404" y="1469286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0E2AA-6C2D-4529-8366-7017DF1018FB}">
      <dsp:nvSpPr>
        <dsp:cNvPr id="0" name=""/>
        <dsp:cNvSpPr/>
      </dsp:nvSpPr>
      <dsp:spPr>
        <a:xfrm>
          <a:off x="7707197" y="1756495"/>
          <a:ext cx="1497668" cy="139354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F49C7-769F-478A-907A-C53CE0A12CF7}">
      <dsp:nvSpPr>
        <dsp:cNvPr id="0" name=""/>
        <dsp:cNvSpPr/>
      </dsp:nvSpPr>
      <dsp:spPr>
        <a:xfrm>
          <a:off x="7840320" y="1666702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7EFB3-2B77-4E5C-A12B-A9F699B84A97}">
      <dsp:nvSpPr>
        <dsp:cNvPr id="0" name=""/>
        <dsp:cNvSpPr/>
      </dsp:nvSpPr>
      <dsp:spPr>
        <a:xfrm>
          <a:off x="7490602" y="3285406"/>
          <a:ext cx="1741677" cy="14955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Трактор «Беларусь»</a:t>
          </a:r>
          <a:endParaRPr lang="ru-RU" sz="1600" b="1" kern="1200" dirty="0"/>
        </a:p>
      </dsp:txBody>
      <dsp:txXfrm>
        <a:off x="7760371" y="3517053"/>
        <a:ext cx="1202139" cy="1032258"/>
      </dsp:txXfrm>
    </dsp:sp>
    <dsp:sp modelId="{8633C7F1-6584-4B52-9110-6B61F4248A52}">
      <dsp:nvSpPr>
        <dsp:cNvPr id="0" name=""/>
        <dsp:cNvSpPr/>
      </dsp:nvSpPr>
      <dsp:spPr>
        <a:xfrm>
          <a:off x="7838473" y="4593767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BB3CA-5756-48E4-B87E-697D59066C3F}">
      <dsp:nvSpPr>
        <dsp:cNvPr id="0" name=""/>
        <dsp:cNvSpPr/>
      </dsp:nvSpPr>
      <dsp:spPr>
        <a:xfrm>
          <a:off x="5994289" y="4102633"/>
          <a:ext cx="1741677" cy="149555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122B1-E73C-4B62-980D-426A1F16347A}">
      <dsp:nvSpPr>
        <dsp:cNvPr id="0" name=""/>
        <dsp:cNvSpPr/>
      </dsp:nvSpPr>
      <dsp:spPr>
        <a:xfrm>
          <a:off x="7515256" y="4758923"/>
          <a:ext cx="203164" cy="175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9E10C-9881-4F5F-A1F1-707060AF806C}">
      <dsp:nvSpPr>
        <dsp:cNvPr id="0" name=""/>
        <dsp:cNvSpPr/>
      </dsp:nvSpPr>
      <dsp:spPr>
        <a:xfrm>
          <a:off x="1467889" y="3035354"/>
          <a:ext cx="1705754" cy="1464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Слуцкие пояса</a:t>
          </a:r>
          <a:endParaRPr lang="ru-RU" sz="1800" b="1" kern="1200" dirty="0"/>
        </a:p>
      </dsp:txBody>
      <dsp:txXfrm>
        <a:off x="1732094" y="3262223"/>
        <a:ext cx="1177344" cy="1010967"/>
      </dsp:txXfrm>
    </dsp:sp>
    <dsp:sp modelId="{4D5E5A3D-F46D-419E-8B3D-41EF5663DD65}">
      <dsp:nvSpPr>
        <dsp:cNvPr id="0" name=""/>
        <dsp:cNvSpPr/>
      </dsp:nvSpPr>
      <dsp:spPr>
        <a:xfrm>
          <a:off x="1508588" y="3690369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A8FB3-F3F2-4469-BEBE-E833015B2749}">
      <dsp:nvSpPr>
        <dsp:cNvPr id="0" name=""/>
        <dsp:cNvSpPr/>
      </dsp:nvSpPr>
      <dsp:spPr>
        <a:xfrm>
          <a:off x="0" y="2225663"/>
          <a:ext cx="1705754" cy="146470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BC413-A048-4817-8C70-2E105D297B90}">
      <dsp:nvSpPr>
        <dsp:cNvPr id="0" name=""/>
        <dsp:cNvSpPr/>
      </dsp:nvSpPr>
      <dsp:spPr>
        <a:xfrm>
          <a:off x="1168523" y="3496080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7D16F-06E0-4E2F-8F75-D570787B18F6}">
      <dsp:nvSpPr>
        <dsp:cNvPr id="0" name=""/>
        <dsp:cNvSpPr/>
      </dsp:nvSpPr>
      <dsp:spPr>
        <a:xfrm>
          <a:off x="2935779" y="2221419"/>
          <a:ext cx="1705754" cy="1464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Дажынки</a:t>
          </a:r>
          <a:endParaRPr lang="ru-RU" sz="1800" b="1" kern="1200" dirty="0"/>
        </a:p>
      </dsp:txBody>
      <dsp:txXfrm>
        <a:off x="3199984" y="2448288"/>
        <a:ext cx="1177344" cy="1010967"/>
      </dsp:txXfrm>
    </dsp:sp>
    <dsp:sp modelId="{1CB9F19C-9A58-416E-A7B0-4DAB3247C8E9}">
      <dsp:nvSpPr>
        <dsp:cNvPr id="0" name=""/>
        <dsp:cNvSpPr/>
      </dsp:nvSpPr>
      <dsp:spPr>
        <a:xfrm>
          <a:off x="4109729" y="3488064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49784-5FDA-45D7-A234-4812778E31DB}">
      <dsp:nvSpPr>
        <dsp:cNvPr id="0" name=""/>
        <dsp:cNvSpPr/>
      </dsp:nvSpPr>
      <dsp:spPr>
        <a:xfrm>
          <a:off x="4402764" y="3032524"/>
          <a:ext cx="1705754" cy="146470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DA0F8-0D92-4530-A2B1-6E5148884642}">
      <dsp:nvSpPr>
        <dsp:cNvPr id="0" name=""/>
        <dsp:cNvSpPr/>
      </dsp:nvSpPr>
      <dsp:spPr>
        <a:xfrm>
          <a:off x="4444368" y="3684238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3E613-31EE-43B4-ABBD-F8DC491C1857}">
      <dsp:nvSpPr>
        <dsp:cNvPr id="0" name=""/>
        <dsp:cNvSpPr/>
      </dsp:nvSpPr>
      <dsp:spPr>
        <a:xfrm>
          <a:off x="1467889" y="1416444"/>
          <a:ext cx="1705754" cy="1464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Цымбалы</a:t>
          </a:r>
          <a:endParaRPr lang="ru-RU" sz="1800" b="1" kern="1200" dirty="0"/>
        </a:p>
      </dsp:txBody>
      <dsp:txXfrm>
        <a:off x="1732094" y="1643313"/>
        <a:ext cx="1177344" cy="1010967"/>
      </dsp:txXfrm>
    </dsp:sp>
    <dsp:sp modelId="{5AC30974-CAD8-4880-983C-153DF1516D75}">
      <dsp:nvSpPr>
        <dsp:cNvPr id="0" name=""/>
        <dsp:cNvSpPr/>
      </dsp:nvSpPr>
      <dsp:spPr>
        <a:xfrm>
          <a:off x="2636412" y="1444266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5ADCD-4833-4718-81F6-81D06CE40A4D}">
      <dsp:nvSpPr>
        <dsp:cNvPr id="0" name=""/>
        <dsp:cNvSpPr/>
      </dsp:nvSpPr>
      <dsp:spPr>
        <a:xfrm>
          <a:off x="2935779" y="602037"/>
          <a:ext cx="1705754" cy="146470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7FE7D-2064-41BD-A453-10B88EC0F3B3}">
      <dsp:nvSpPr>
        <dsp:cNvPr id="0" name=""/>
        <dsp:cNvSpPr/>
      </dsp:nvSpPr>
      <dsp:spPr>
        <a:xfrm>
          <a:off x="2983713" y="1250922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574CB-2063-4400-854E-99AE26B8C887}">
      <dsp:nvSpPr>
        <dsp:cNvPr id="0" name=""/>
        <dsp:cNvSpPr/>
      </dsp:nvSpPr>
      <dsp:spPr>
        <a:xfrm>
          <a:off x="4382798" y="1413143"/>
          <a:ext cx="1745686" cy="1464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Лявониха</a:t>
          </a:r>
          <a:endParaRPr lang="ru-RU" sz="1800" b="1" kern="1200" dirty="0"/>
        </a:p>
      </dsp:txBody>
      <dsp:txXfrm>
        <a:off x="4650331" y="1637614"/>
        <a:ext cx="1210620" cy="1015763"/>
      </dsp:txXfrm>
    </dsp:sp>
    <dsp:sp modelId="{B1DF6CCE-770F-40A3-BFB3-218EAFFCB719}">
      <dsp:nvSpPr>
        <dsp:cNvPr id="0" name=""/>
        <dsp:cNvSpPr/>
      </dsp:nvSpPr>
      <dsp:spPr>
        <a:xfrm>
          <a:off x="5878793" y="2062027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3EC71-E02E-498D-AB3D-B9ADC3629A0B}">
      <dsp:nvSpPr>
        <dsp:cNvPr id="0" name=""/>
        <dsp:cNvSpPr/>
      </dsp:nvSpPr>
      <dsp:spPr>
        <a:xfrm>
          <a:off x="5840444" y="2232247"/>
          <a:ext cx="1705754" cy="146470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E70A2-4552-46A5-A87F-48533749D454}">
      <dsp:nvSpPr>
        <dsp:cNvPr id="0" name=""/>
        <dsp:cNvSpPr/>
      </dsp:nvSpPr>
      <dsp:spPr>
        <a:xfrm>
          <a:off x="6203483" y="2262917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3737F-350D-4D5C-B70D-E46D5685A6D5}">
      <dsp:nvSpPr>
        <dsp:cNvPr id="0" name=""/>
        <dsp:cNvSpPr/>
      </dsp:nvSpPr>
      <dsp:spPr>
        <a:xfrm>
          <a:off x="5768445" y="360045"/>
          <a:ext cx="2122265" cy="1464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Славянский базар</a:t>
          </a:r>
          <a:endParaRPr lang="ru-RU" sz="1800" b="1" kern="1200" dirty="0"/>
        </a:p>
      </dsp:txBody>
      <dsp:txXfrm>
        <a:off x="6067359" y="566344"/>
        <a:ext cx="1524437" cy="1052107"/>
      </dsp:txXfrm>
    </dsp:sp>
    <dsp:sp modelId="{383295AE-48A5-4109-92BB-5BE22BB92AA3}">
      <dsp:nvSpPr>
        <dsp:cNvPr id="0" name=""/>
        <dsp:cNvSpPr/>
      </dsp:nvSpPr>
      <dsp:spPr>
        <a:xfrm>
          <a:off x="7346683" y="1274029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868FE-846C-4C1A-875E-07CD0CCC23FF}">
      <dsp:nvSpPr>
        <dsp:cNvPr id="0" name=""/>
        <dsp:cNvSpPr/>
      </dsp:nvSpPr>
      <dsp:spPr>
        <a:xfrm>
          <a:off x="7280615" y="1728194"/>
          <a:ext cx="1642095" cy="11660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932D2-4261-477E-A023-747476985B87}">
      <dsp:nvSpPr>
        <dsp:cNvPr id="0" name=""/>
        <dsp:cNvSpPr/>
      </dsp:nvSpPr>
      <dsp:spPr>
        <a:xfrm>
          <a:off x="7678609" y="1467374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6A2A5-DE0E-421E-88EE-BA539D4EC436}">
      <dsp:nvSpPr>
        <dsp:cNvPr id="0" name=""/>
        <dsp:cNvSpPr/>
      </dsp:nvSpPr>
      <dsp:spPr>
        <a:xfrm>
          <a:off x="7338543" y="3051387"/>
          <a:ext cx="1705754" cy="1464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Ремесла</a:t>
          </a:r>
          <a:endParaRPr lang="ru-RU" sz="1800" b="1" kern="1200" dirty="0"/>
        </a:p>
      </dsp:txBody>
      <dsp:txXfrm>
        <a:off x="7602748" y="3278256"/>
        <a:ext cx="1177344" cy="1010967"/>
      </dsp:txXfrm>
    </dsp:sp>
    <dsp:sp modelId="{EA7F9FCA-3BBD-4A3F-9055-249A65E2320F}">
      <dsp:nvSpPr>
        <dsp:cNvPr id="0" name=""/>
        <dsp:cNvSpPr/>
      </dsp:nvSpPr>
      <dsp:spPr>
        <a:xfrm>
          <a:off x="7676800" y="4334066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A93B2-3AD3-4CDB-A07C-0405429FCB48}">
      <dsp:nvSpPr>
        <dsp:cNvPr id="0" name=""/>
        <dsp:cNvSpPr/>
      </dsp:nvSpPr>
      <dsp:spPr>
        <a:xfrm>
          <a:off x="5870653" y="3853061"/>
          <a:ext cx="1705754" cy="146470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3B201-0656-496B-95C7-55A8789098D2}">
      <dsp:nvSpPr>
        <dsp:cNvPr id="0" name=""/>
        <dsp:cNvSpPr/>
      </dsp:nvSpPr>
      <dsp:spPr>
        <a:xfrm>
          <a:off x="7360249" y="4495815"/>
          <a:ext cx="198974" cy="1716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AFCCC-5FB7-4F29-B7B0-D4E00BEBCEEE}">
      <dsp:nvSpPr>
        <dsp:cNvPr id="0" name=""/>
        <dsp:cNvSpPr/>
      </dsp:nvSpPr>
      <dsp:spPr>
        <a:xfrm>
          <a:off x="1443080" y="3302160"/>
          <a:ext cx="1676925" cy="14396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Якуб</a:t>
          </a:r>
          <a:r>
            <a:rPr lang="ru-RU" sz="2000" b="1" kern="1200" dirty="0" smtClean="0"/>
            <a:t> Колас</a:t>
          </a:r>
          <a:endParaRPr lang="ru-RU" sz="2000" b="1" kern="1200" dirty="0"/>
        </a:p>
      </dsp:txBody>
      <dsp:txXfrm>
        <a:off x="1702798" y="3525136"/>
        <a:ext cx="1157489" cy="993738"/>
      </dsp:txXfrm>
    </dsp:sp>
    <dsp:sp modelId="{4868ABE2-53F8-4FCA-9F52-486581795516}">
      <dsp:nvSpPr>
        <dsp:cNvPr id="0" name=""/>
        <dsp:cNvSpPr/>
      </dsp:nvSpPr>
      <dsp:spPr>
        <a:xfrm>
          <a:off x="1483092" y="3945940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BEEBC-87AE-493D-9A27-0B485D309FFF}">
      <dsp:nvSpPr>
        <dsp:cNvPr id="0" name=""/>
        <dsp:cNvSpPr/>
      </dsp:nvSpPr>
      <dsp:spPr>
        <a:xfrm>
          <a:off x="0" y="2506249"/>
          <a:ext cx="1676925" cy="143969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89AA6-4D98-475E-81EA-D6BEBF4DA628}">
      <dsp:nvSpPr>
        <dsp:cNvPr id="0" name=""/>
        <dsp:cNvSpPr/>
      </dsp:nvSpPr>
      <dsp:spPr>
        <a:xfrm>
          <a:off x="1148774" y="3754722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929FD-68FE-4E95-B982-DA378AD9DE6D}">
      <dsp:nvSpPr>
        <dsp:cNvPr id="0" name=""/>
        <dsp:cNvSpPr/>
      </dsp:nvSpPr>
      <dsp:spPr>
        <a:xfrm>
          <a:off x="2815672" y="874153"/>
          <a:ext cx="1806233" cy="14396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Франциск Скорина</a:t>
          </a:r>
          <a:endParaRPr lang="ru-RU" sz="2000" b="1" kern="1200" dirty="0"/>
        </a:p>
      </dsp:txBody>
      <dsp:txXfrm>
        <a:off x="3086166" y="1089755"/>
        <a:ext cx="1265245" cy="1008486"/>
      </dsp:txXfrm>
    </dsp:sp>
    <dsp:sp modelId="{EACCC81C-3F0F-46F2-9AEA-CED4E8D00621}">
      <dsp:nvSpPr>
        <dsp:cNvPr id="0" name=""/>
        <dsp:cNvSpPr/>
      </dsp:nvSpPr>
      <dsp:spPr>
        <a:xfrm>
          <a:off x="4040270" y="3747058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CF52F-BF66-4553-8CE9-F532DF2D8567}">
      <dsp:nvSpPr>
        <dsp:cNvPr id="0" name=""/>
        <dsp:cNvSpPr/>
      </dsp:nvSpPr>
      <dsp:spPr>
        <a:xfrm>
          <a:off x="2959680" y="2626874"/>
          <a:ext cx="1676925" cy="143969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F661F-0EF0-484D-95E1-090067599570}">
      <dsp:nvSpPr>
        <dsp:cNvPr id="0" name=""/>
        <dsp:cNvSpPr/>
      </dsp:nvSpPr>
      <dsp:spPr>
        <a:xfrm>
          <a:off x="4369254" y="3939809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27213-ABE4-4EB7-ADD5-BE098709AA42}">
      <dsp:nvSpPr>
        <dsp:cNvPr id="0" name=""/>
        <dsp:cNvSpPr/>
      </dsp:nvSpPr>
      <dsp:spPr>
        <a:xfrm>
          <a:off x="1531387" y="1834785"/>
          <a:ext cx="1500311" cy="11907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Янка Купала</a:t>
          </a:r>
          <a:endParaRPr lang="ru-RU" sz="2000" b="1" kern="1200" dirty="0"/>
        </a:p>
      </dsp:txBody>
      <dsp:txXfrm>
        <a:off x="1755646" y="2012779"/>
        <a:ext cx="1051793" cy="834808"/>
      </dsp:txXfrm>
    </dsp:sp>
    <dsp:sp modelId="{63F5B380-F3BD-402C-B0B1-3E0D94E51C9B}">
      <dsp:nvSpPr>
        <dsp:cNvPr id="0" name=""/>
        <dsp:cNvSpPr/>
      </dsp:nvSpPr>
      <dsp:spPr>
        <a:xfrm>
          <a:off x="2591855" y="1737546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B8172-98EC-4543-B064-DDD0E609B8E9}">
      <dsp:nvSpPr>
        <dsp:cNvPr id="0" name=""/>
        <dsp:cNvSpPr/>
      </dsp:nvSpPr>
      <dsp:spPr>
        <a:xfrm>
          <a:off x="4327848" y="34583"/>
          <a:ext cx="1676925" cy="14396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543C1-CC3C-4AC8-B0F8-4E6CC51EFFD5}">
      <dsp:nvSpPr>
        <dsp:cNvPr id="0" name=""/>
        <dsp:cNvSpPr/>
      </dsp:nvSpPr>
      <dsp:spPr>
        <a:xfrm>
          <a:off x="2933286" y="1547861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06C25-2E01-435B-A2E7-353288CEEC0D}">
      <dsp:nvSpPr>
        <dsp:cNvPr id="0" name=""/>
        <dsp:cNvSpPr/>
      </dsp:nvSpPr>
      <dsp:spPr>
        <a:xfrm>
          <a:off x="4328353" y="1707273"/>
          <a:ext cx="1676925" cy="14396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Песняры</a:t>
          </a:r>
          <a:endParaRPr lang="ru-RU" sz="2000" b="1" kern="1200" dirty="0"/>
        </a:p>
      </dsp:txBody>
      <dsp:txXfrm>
        <a:off x="4588071" y="1930249"/>
        <a:ext cx="1157489" cy="993738"/>
      </dsp:txXfrm>
    </dsp:sp>
    <dsp:sp modelId="{5192A8A1-AE3A-43AB-8E2C-3FA7B1B982DA}">
      <dsp:nvSpPr>
        <dsp:cNvPr id="0" name=""/>
        <dsp:cNvSpPr/>
      </dsp:nvSpPr>
      <dsp:spPr>
        <a:xfrm>
          <a:off x="5779436" y="2345304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7EE5E-AA8C-4E6B-9F46-E5740AB3DA0B}">
      <dsp:nvSpPr>
        <dsp:cNvPr id="0" name=""/>
        <dsp:cNvSpPr/>
      </dsp:nvSpPr>
      <dsp:spPr>
        <a:xfrm>
          <a:off x="5771434" y="2516596"/>
          <a:ext cx="1676925" cy="14396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21252-5068-488C-BD7D-0957ACE6FC22}">
      <dsp:nvSpPr>
        <dsp:cNvPr id="0" name=""/>
        <dsp:cNvSpPr/>
      </dsp:nvSpPr>
      <dsp:spPr>
        <a:xfrm>
          <a:off x="6098639" y="2542654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41727-4727-45C1-9B0D-1CBA60622835}">
      <dsp:nvSpPr>
        <dsp:cNvPr id="0" name=""/>
        <dsp:cNvSpPr/>
      </dsp:nvSpPr>
      <dsp:spPr>
        <a:xfrm>
          <a:off x="5768005" y="776725"/>
          <a:ext cx="1916608" cy="14396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Михаил Савицкий</a:t>
          </a:r>
          <a:endParaRPr lang="ru-RU" sz="2000" b="1" kern="1200" dirty="0"/>
        </a:p>
      </dsp:txBody>
      <dsp:txXfrm>
        <a:off x="6047697" y="986820"/>
        <a:ext cx="1357225" cy="1019500"/>
      </dsp:txXfrm>
    </dsp:sp>
    <dsp:sp modelId="{BC37E0EF-03C9-410A-9556-D5CFE46E76C3}">
      <dsp:nvSpPr>
        <dsp:cNvPr id="0" name=""/>
        <dsp:cNvSpPr/>
      </dsp:nvSpPr>
      <dsp:spPr>
        <a:xfrm>
          <a:off x="7222517" y="1570470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F1B51-A5ED-48F3-98F2-7B04CC4E237B}">
      <dsp:nvSpPr>
        <dsp:cNvPr id="0" name=""/>
        <dsp:cNvSpPr/>
      </dsp:nvSpPr>
      <dsp:spPr>
        <a:xfrm>
          <a:off x="7214515" y="1906799"/>
          <a:ext cx="1676925" cy="143969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59FD1-2D9A-4FA8-B4F7-C18894981D72}">
      <dsp:nvSpPr>
        <dsp:cNvPr id="0" name=""/>
        <dsp:cNvSpPr/>
      </dsp:nvSpPr>
      <dsp:spPr>
        <a:xfrm>
          <a:off x="7548833" y="1760538"/>
          <a:ext cx="195611" cy="16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5382B-97CC-4E3D-A88F-5C098DC80CA7}">
      <dsp:nvSpPr>
        <dsp:cNvPr id="0" name=""/>
        <dsp:cNvSpPr/>
      </dsp:nvSpPr>
      <dsp:spPr>
        <a:xfrm>
          <a:off x="0" y="952208"/>
          <a:ext cx="65996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F7B12-AAB1-4D0E-927D-DD46F99DF6C1}">
      <dsp:nvSpPr>
        <dsp:cNvPr id="0" name=""/>
        <dsp:cNvSpPr/>
      </dsp:nvSpPr>
      <dsp:spPr>
        <a:xfrm>
          <a:off x="329980" y="730808"/>
          <a:ext cx="532341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15" tIns="0" rIns="17461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Отсутствие возрастной адресности 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1596" y="752424"/>
        <a:ext cx="5280178" cy="399568"/>
      </dsp:txXfrm>
    </dsp:sp>
    <dsp:sp modelId="{B53C684A-9D6C-43AB-996D-0A3F9588B11C}">
      <dsp:nvSpPr>
        <dsp:cNvPr id="0" name=""/>
        <dsp:cNvSpPr/>
      </dsp:nvSpPr>
      <dsp:spPr>
        <a:xfrm>
          <a:off x="0" y="1632608"/>
          <a:ext cx="65996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6C98F-5629-4F8E-A5B5-BDB73DC13C53}">
      <dsp:nvSpPr>
        <dsp:cNvPr id="0" name=""/>
        <dsp:cNvSpPr/>
      </dsp:nvSpPr>
      <dsp:spPr>
        <a:xfrm>
          <a:off x="329980" y="1411208"/>
          <a:ext cx="5555182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15" tIns="0" rIns="17461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Ненадлежащее размещение государственной символики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1596" y="1432824"/>
        <a:ext cx="5511950" cy="399568"/>
      </dsp:txXfrm>
    </dsp:sp>
    <dsp:sp modelId="{59E3C71B-1C55-4772-820F-E6AFA354D0DF}">
      <dsp:nvSpPr>
        <dsp:cNvPr id="0" name=""/>
        <dsp:cNvSpPr/>
      </dsp:nvSpPr>
      <dsp:spPr>
        <a:xfrm>
          <a:off x="0" y="2313008"/>
          <a:ext cx="65996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4D8C5-F01F-454C-86FF-E533153E2865}">
      <dsp:nvSpPr>
        <dsp:cNvPr id="0" name=""/>
        <dsp:cNvSpPr/>
      </dsp:nvSpPr>
      <dsp:spPr>
        <a:xfrm>
          <a:off x="329980" y="2091608"/>
          <a:ext cx="5635242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15" tIns="0" rIns="17461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Отсутствие логики выстраивания композиции 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1596" y="2113224"/>
        <a:ext cx="5592010" cy="399568"/>
      </dsp:txXfrm>
    </dsp:sp>
    <dsp:sp modelId="{7C593CE8-0D83-42F1-BBEB-183E2E310894}">
      <dsp:nvSpPr>
        <dsp:cNvPr id="0" name=""/>
        <dsp:cNvSpPr/>
      </dsp:nvSpPr>
      <dsp:spPr>
        <a:xfrm>
          <a:off x="0" y="2993408"/>
          <a:ext cx="65996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269D9-02E9-46FB-B31C-24191E2B5F50}">
      <dsp:nvSpPr>
        <dsp:cNvPr id="0" name=""/>
        <dsp:cNvSpPr/>
      </dsp:nvSpPr>
      <dsp:spPr>
        <a:xfrm>
          <a:off x="329980" y="2772008"/>
          <a:ext cx="5791158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15" tIns="0" rIns="17461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Использование нелицензированной  печатной продукции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1596" y="2793624"/>
        <a:ext cx="5747926" cy="399568"/>
      </dsp:txXfrm>
    </dsp:sp>
    <dsp:sp modelId="{5BE434F3-395E-4E33-A14B-1F318D5846F8}">
      <dsp:nvSpPr>
        <dsp:cNvPr id="0" name=""/>
        <dsp:cNvSpPr/>
      </dsp:nvSpPr>
      <dsp:spPr>
        <a:xfrm>
          <a:off x="0" y="3673808"/>
          <a:ext cx="65996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72F0C-2A36-4C60-83C5-80D0CFF5D0DC}">
      <dsp:nvSpPr>
        <dsp:cNvPr id="0" name=""/>
        <dsp:cNvSpPr/>
      </dsp:nvSpPr>
      <dsp:spPr>
        <a:xfrm>
          <a:off x="329980" y="3452408"/>
          <a:ext cx="586701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15" tIns="0" rIns="17461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Близкое расположение центра  с игровыми центрами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1596" y="3474024"/>
        <a:ext cx="5823782" cy="399568"/>
      </dsp:txXfrm>
    </dsp:sp>
    <dsp:sp modelId="{F542AB2D-1327-455A-8B66-269929803FEE}">
      <dsp:nvSpPr>
        <dsp:cNvPr id="0" name=""/>
        <dsp:cNvSpPr/>
      </dsp:nvSpPr>
      <dsp:spPr>
        <a:xfrm>
          <a:off x="0" y="4354208"/>
          <a:ext cx="65996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5B7CC-FC51-4BB7-BE10-E455DB270035}">
      <dsp:nvSpPr>
        <dsp:cNvPr id="0" name=""/>
        <dsp:cNvSpPr/>
      </dsp:nvSpPr>
      <dsp:spPr>
        <a:xfrm>
          <a:off x="329980" y="4132808"/>
          <a:ext cx="5947027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15" tIns="0" rIns="17461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Разноуровневое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расположение государственных символов и их   очередность: Флаг, Герб, Гимн.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1596" y="4154424"/>
        <a:ext cx="5903795" cy="399568"/>
      </dsp:txXfrm>
    </dsp:sp>
    <dsp:sp modelId="{E0A0B501-3538-416F-92B2-9898D2163506}">
      <dsp:nvSpPr>
        <dsp:cNvPr id="0" name=""/>
        <dsp:cNvSpPr/>
      </dsp:nvSpPr>
      <dsp:spPr>
        <a:xfrm>
          <a:off x="0" y="5034608"/>
          <a:ext cx="65996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BD196-717B-47CF-9B29-70CE40C305F7}">
      <dsp:nvSpPr>
        <dsp:cNvPr id="0" name=""/>
        <dsp:cNvSpPr/>
      </dsp:nvSpPr>
      <dsp:spPr>
        <a:xfrm>
          <a:off x="329980" y="4813208"/>
          <a:ext cx="610294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15" tIns="0" rIns="17461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Отсутствие работы с воспитанниками в центре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1596" y="4834824"/>
        <a:ext cx="6059711" cy="399568"/>
      </dsp:txXfrm>
    </dsp:sp>
    <dsp:sp modelId="{68FDA20E-4742-420E-82D3-FC08A85B6B19}">
      <dsp:nvSpPr>
        <dsp:cNvPr id="0" name=""/>
        <dsp:cNvSpPr/>
      </dsp:nvSpPr>
      <dsp:spPr>
        <a:xfrm>
          <a:off x="0" y="5715008"/>
          <a:ext cx="6599617" cy="4715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9C91B-ED7A-468B-AA7C-725B1482A06A}">
      <dsp:nvSpPr>
        <dsp:cNvPr id="0" name=""/>
        <dsp:cNvSpPr/>
      </dsp:nvSpPr>
      <dsp:spPr>
        <a:xfrm>
          <a:off x="314190" y="5493608"/>
          <a:ext cx="628380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15" tIns="0" rIns="17461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Низкий уровень   знаний педагогов о содержании и работе в центре символики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5806" y="5515224"/>
        <a:ext cx="6240577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AC69D-7909-479D-B25F-5FB4895CA4C0}">
      <dsp:nvSpPr>
        <dsp:cNvPr id="0" name=""/>
        <dsp:cNvSpPr/>
      </dsp:nvSpPr>
      <dsp:spPr>
        <a:xfrm>
          <a:off x="-7039720" y="-1077118"/>
          <a:ext cx="8385155" cy="8385155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EBA23-A58D-4F27-AB07-BEEC5567CC18}">
      <dsp:nvSpPr>
        <dsp:cNvPr id="0" name=""/>
        <dsp:cNvSpPr/>
      </dsp:nvSpPr>
      <dsp:spPr>
        <a:xfrm>
          <a:off x="437098" y="283257"/>
          <a:ext cx="6556445" cy="566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4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Постояннодействующий центр</a:t>
          </a:r>
          <a:endParaRPr lang="ru-RU" sz="1800" kern="1200" dirty="0">
            <a:latin typeface="Arial Black" pitchFamily="34" charset="0"/>
          </a:endParaRPr>
        </a:p>
      </dsp:txBody>
      <dsp:txXfrm>
        <a:off x="437098" y="283257"/>
        <a:ext cx="6556445" cy="566265"/>
      </dsp:txXfrm>
    </dsp:sp>
    <dsp:sp modelId="{E40AF398-2BCE-42A1-96E9-2A290F759FBB}">
      <dsp:nvSpPr>
        <dsp:cNvPr id="0" name=""/>
        <dsp:cNvSpPr/>
      </dsp:nvSpPr>
      <dsp:spPr>
        <a:xfrm>
          <a:off x="83182" y="212474"/>
          <a:ext cx="707832" cy="707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D6CA5-B235-4269-8F4B-5DD02F9AADA4}">
      <dsp:nvSpPr>
        <dsp:cNvPr id="0" name=""/>
        <dsp:cNvSpPr/>
      </dsp:nvSpPr>
      <dsp:spPr>
        <a:xfrm>
          <a:off x="949903" y="1133154"/>
          <a:ext cx="6043640" cy="566265"/>
        </a:xfrm>
        <a:prstGeom prst="rect">
          <a:avLst/>
        </a:prstGeom>
        <a:solidFill>
          <a:schemeClr val="accent3">
            <a:hueOff val="1937435"/>
            <a:satOff val="-6191"/>
            <a:lumOff val="-15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4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Доступное  центрально-занимающее расположение </a:t>
          </a:r>
          <a:endParaRPr lang="ru-RU" sz="1800" kern="1200" dirty="0">
            <a:latin typeface="Arial Black" pitchFamily="34" charset="0"/>
          </a:endParaRPr>
        </a:p>
      </dsp:txBody>
      <dsp:txXfrm>
        <a:off x="949903" y="1133154"/>
        <a:ext cx="6043640" cy="566265"/>
      </dsp:txXfrm>
    </dsp:sp>
    <dsp:sp modelId="{223980A2-3EFB-41EF-A5AB-ED76835C9EF6}">
      <dsp:nvSpPr>
        <dsp:cNvPr id="0" name=""/>
        <dsp:cNvSpPr/>
      </dsp:nvSpPr>
      <dsp:spPr>
        <a:xfrm>
          <a:off x="595987" y="1062371"/>
          <a:ext cx="707832" cy="707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937435"/>
              <a:satOff val="-6191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83D51-D2E6-4038-A76F-FEB18C420999}">
      <dsp:nvSpPr>
        <dsp:cNvPr id="0" name=""/>
        <dsp:cNvSpPr/>
      </dsp:nvSpPr>
      <dsp:spPr>
        <a:xfrm>
          <a:off x="1230918" y="1982429"/>
          <a:ext cx="5762626" cy="566265"/>
        </a:xfrm>
        <a:prstGeom prst="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4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Сменяемость  и соответствие возрасту содержания</a:t>
          </a:r>
          <a:endParaRPr lang="ru-RU" sz="1800" kern="1200" dirty="0">
            <a:latin typeface="Arial Black" pitchFamily="34" charset="0"/>
          </a:endParaRPr>
        </a:p>
      </dsp:txBody>
      <dsp:txXfrm>
        <a:off x="1230918" y="1982429"/>
        <a:ext cx="5762626" cy="566265"/>
      </dsp:txXfrm>
    </dsp:sp>
    <dsp:sp modelId="{63890D21-2101-435F-8E18-738DFFB8994C}">
      <dsp:nvSpPr>
        <dsp:cNvPr id="0" name=""/>
        <dsp:cNvSpPr/>
      </dsp:nvSpPr>
      <dsp:spPr>
        <a:xfrm>
          <a:off x="877001" y="1911645"/>
          <a:ext cx="707832" cy="707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451E3-A9C3-493B-B861-D2DC60A75698}">
      <dsp:nvSpPr>
        <dsp:cNvPr id="0" name=""/>
        <dsp:cNvSpPr/>
      </dsp:nvSpPr>
      <dsp:spPr>
        <a:xfrm>
          <a:off x="1320643" y="2630517"/>
          <a:ext cx="5672900" cy="969883"/>
        </a:xfrm>
        <a:prstGeom prst="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4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Одноуровневое расположение государственных символов</a:t>
          </a:r>
          <a:endParaRPr lang="ru-RU" sz="1800" kern="1200" dirty="0">
            <a:latin typeface="Arial Black" pitchFamily="34" charset="0"/>
          </a:endParaRPr>
        </a:p>
      </dsp:txBody>
      <dsp:txXfrm>
        <a:off x="1320643" y="2630517"/>
        <a:ext cx="5672900" cy="969883"/>
      </dsp:txXfrm>
    </dsp:sp>
    <dsp:sp modelId="{C977D9B3-761B-4837-A1A0-06B383828A49}">
      <dsp:nvSpPr>
        <dsp:cNvPr id="0" name=""/>
        <dsp:cNvSpPr/>
      </dsp:nvSpPr>
      <dsp:spPr>
        <a:xfrm>
          <a:off x="966727" y="2761543"/>
          <a:ext cx="707832" cy="707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9CA20-8C83-4B36-91D6-8A0F2F24B02E}">
      <dsp:nvSpPr>
        <dsp:cNvPr id="0" name=""/>
        <dsp:cNvSpPr/>
      </dsp:nvSpPr>
      <dsp:spPr>
        <a:xfrm>
          <a:off x="1230918" y="3682223"/>
          <a:ext cx="5762626" cy="566265"/>
        </a:xfrm>
        <a:prstGeom prst="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4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Эстетика  и логика содержания</a:t>
          </a:r>
          <a:endParaRPr lang="ru-RU" sz="1800" kern="1200" dirty="0">
            <a:latin typeface="Arial Black" pitchFamily="34" charset="0"/>
          </a:endParaRPr>
        </a:p>
      </dsp:txBody>
      <dsp:txXfrm>
        <a:off x="1230918" y="3682223"/>
        <a:ext cx="5762626" cy="566265"/>
      </dsp:txXfrm>
    </dsp:sp>
    <dsp:sp modelId="{3CA677E4-C866-4E55-8B8D-937C797F754E}">
      <dsp:nvSpPr>
        <dsp:cNvPr id="0" name=""/>
        <dsp:cNvSpPr/>
      </dsp:nvSpPr>
      <dsp:spPr>
        <a:xfrm>
          <a:off x="877001" y="3611440"/>
          <a:ext cx="707832" cy="707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A89F6-3A36-4A10-8C8F-29B307B2A05B}">
      <dsp:nvSpPr>
        <dsp:cNvPr id="0" name=""/>
        <dsp:cNvSpPr/>
      </dsp:nvSpPr>
      <dsp:spPr>
        <a:xfrm>
          <a:off x="949903" y="4372677"/>
          <a:ext cx="6043640" cy="883907"/>
        </a:xfrm>
        <a:prstGeom prst="rect">
          <a:avLst/>
        </a:prstGeom>
        <a:solidFill>
          <a:schemeClr val="accent3">
            <a:hueOff val="9687173"/>
            <a:satOff val="-30954"/>
            <a:lumOff val="-784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4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Отдаленность  центра от хозяйственно-бытовых комнат, проходов, игровых центров </a:t>
          </a:r>
          <a:endParaRPr lang="ru-RU" sz="1800" kern="1200" dirty="0">
            <a:latin typeface="Arial Black" pitchFamily="34" charset="0"/>
          </a:endParaRPr>
        </a:p>
      </dsp:txBody>
      <dsp:txXfrm>
        <a:off x="949903" y="4372677"/>
        <a:ext cx="6043640" cy="883907"/>
      </dsp:txXfrm>
    </dsp:sp>
    <dsp:sp modelId="{46C20789-D551-4E5E-B6FC-4B4C013B94FF}">
      <dsp:nvSpPr>
        <dsp:cNvPr id="0" name=""/>
        <dsp:cNvSpPr/>
      </dsp:nvSpPr>
      <dsp:spPr>
        <a:xfrm>
          <a:off x="595987" y="4460714"/>
          <a:ext cx="707832" cy="707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9687173"/>
              <a:satOff val="-30954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43D6D-1F10-46DD-87A0-F34452D28DDC}">
      <dsp:nvSpPr>
        <dsp:cNvPr id="0" name=""/>
        <dsp:cNvSpPr/>
      </dsp:nvSpPr>
      <dsp:spPr>
        <a:xfrm>
          <a:off x="437098" y="5381395"/>
          <a:ext cx="6556445" cy="566265"/>
        </a:xfrm>
        <a:prstGeom prst="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4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Безопасность </a:t>
          </a:r>
          <a:endParaRPr lang="ru-RU" sz="1800" kern="1200" dirty="0">
            <a:latin typeface="Arial Black" pitchFamily="34" charset="0"/>
          </a:endParaRPr>
        </a:p>
      </dsp:txBody>
      <dsp:txXfrm>
        <a:off x="437098" y="5381395"/>
        <a:ext cx="6556445" cy="566265"/>
      </dsp:txXfrm>
    </dsp:sp>
    <dsp:sp modelId="{9DD68719-DD12-4583-ADC1-F74C84515F89}">
      <dsp:nvSpPr>
        <dsp:cNvPr id="0" name=""/>
        <dsp:cNvSpPr/>
      </dsp:nvSpPr>
      <dsp:spPr>
        <a:xfrm>
          <a:off x="83182" y="5310612"/>
          <a:ext cx="707832" cy="707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8CD131-115B-4A96-8D21-CC8B2D2B40D7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4FD227-3BC1-48DA-AB2C-10A70438B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61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BD55F7-1E53-40F5-9F79-A1D85A989795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3C0F28-DD4E-4B5A-94C9-F1E37C98F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9F88-14AC-4D7B-B6C4-DEE424DFAC3F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9DC2-91A0-4D5D-A652-1B79A75AA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5F4E-CE2D-46A9-9928-6A1881C34157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820C-796F-426D-806C-AF3FE7E97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A3EF-6049-4C3D-9730-01D9FAE3E07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31E2-7FCB-40FA-A995-9C03B78BA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015700-AE9C-4042-8F47-3DA491C9F3C2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D528F3-E7EA-4AA9-B45D-561FC0879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21E386-A8CE-4EDB-BFB8-16D7FFB7F9E4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95D55E-24BD-44E7-899E-DFEE484BD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93FEF8-EFF4-498C-8862-3935DD129748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7C8A4C-0321-448D-A718-3671F0E41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6378A-CC61-47A4-B429-F281C621D30C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3512DC-DAB8-4D44-B657-E90D83793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071F-DA83-4FC3-9B4D-5B3178AE2D6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AB5A-0CA8-4B3F-9F64-9F4B6ECC1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18CD14-25AD-4DD0-8305-65C146593C2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D16BA2-3086-4B3E-A1BE-30F68F71C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8F2C7A-B927-4E50-96A6-02B9BED78CDD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9E19E9-2B34-414F-A4C9-838A4E65C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AAEED88-73D9-41A3-B3D8-2CBFBEFB173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941F509-60A2-4305-8A62-3663E1F7A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pvlida.by/media/k2/items/cache/2976bbb58d7e9716d2c87368d0a5f20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311" y="3502160"/>
            <a:ext cx="9144000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4712" y="56361"/>
            <a:ext cx="9144000" cy="1356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Отдела образования Светлогорского райисполкома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4910" y="3723382"/>
            <a:ext cx="853244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  <a:t>Центр символики: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  <a:t> современные 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  <a:t>к содержанию и организации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5301208"/>
            <a:ext cx="8298669" cy="70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464646">
                    <a:lumMod val="75000"/>
                  </a:srgbClr>
                </a:solidFill>
                <a:latin typeface="Arial Black" pitchFamily="34" charset="0"/>
              </a:rPr>
              <a:t>Рубанова</a:t>
            </a:r>
            <a:r>
              <a:rPr lang="ru-RU" dirty="0">
                <a:solidFill>
                  <a:srgbClr val="464646">
                    <a:lumMod val="75000"/>
                  </a:srgbClr>
                </a:solidFill>
                <a:latin typeface="Arial Black" pitchFamily="34" charset="0"/>
              </a:rPr>
              <a:t> Н.В.,  заместитель заведующего по основной деятельности ГУО «Ясли-сад №14 г.Светлогорска»,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464646">
                    <a:lumMod val="75000"/>
                  </a:srgbClr>
                </a:solidFill>
                <a:latin typeface="Arial Black" pitchFamily="34" charset="0"/>
              </a:rPr>
              <a:t>член творческой группы заместителей заведующих </a:t>
            </a:r>
          </a:p>
        </p:txBody>
      </p:sp>
    </p:spTree>
    <p:extLst>
      <p:ext uri="{BB962C8B-B14F-4D97-AF65-F5344CB8AC3E}">
        <p14:creationId xmlns:p14="http://schemas.microsoft.com/office/powerpoint/2010/main" val="24838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57932"/>
            <a:ext cx="853244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Основные требования к организации центра символики</a:t>
            </a:r>
            <a:endParaRPr lang="ru-RU" sz="35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828" y="620688"/>
            <a:ext cx="3046623" cy="5999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graphicFrame>
        <p:nvGraphicFramePr>
          <p:cNvPr id="7" name="Схема 6"/>
          <p:cNvGraphicFramePr/>
          <p:nvPr/>
        </p:nvGraphicFramePr>
        <p:xfrm>
          <a:off x="2067273" y="836712"/>
          <a:ext cx="7076727" cy="623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780" y="160338"/>
            <a:ext cx="853244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Нормативные правовые документы</a:t>
            </a:r>
            <a:endParaRPr lang="ru-RU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452438" y="620713"/>
            <a:ext cx="82089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Правовое регулирование, порядок использования и описание государственных символов Республики Беларусь, установленных Конституцией Республики Беларусь, определяется Законом Республики Беларусь от 5 июля 2004 г. № 301-З "О государственных символах Республики Беларусь".</a:t>
            </a:r>
          </a:p>
        </p:txBody>
      </p:sp>
      <p:sp>
        <p:nvSpPr>
          <p:cNvPr id="15363" name="AutoShape 2" descr="https://mogilevstend.ru/wp-content/uploads/2014/03/45-50-785x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5364" name="Picture 5" descr="http://www.hoiniki.by/wp-content/uploads/2015/06/ekzamen_08_0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2582863"/>
            <a:ext cx="7927975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6386" name="Picture 5" descr="http://otbrest.by/images/Stendy/gos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5780" y="160338"/>
            <a:ext cx="853244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 соответствии со статьей 19 Конституции Республики Беларусь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cимволами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Республики Беларусь как суверенного государства являются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131839" y="1791554"/>
          <a:ext cx="6009033" cy="506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9" name="Picture 7" descr="https://im0-tub-by.yandex.net/i?id=ca7532811b6d60339211473563197cf7-l&amp;n=1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420938"/>
            <a:ext cx="27114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38100" y="548680"/>
          <a:ext cx="88678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780" y="160338"/>
            <a:ext cx="853244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Понятие «Символ» и «Символика»</a:t>
            </a:r>
            <a:endParaRPr lang="ru-RU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18434" name="Picture 5" descr="http://otbrest.by/images/Stendy/gos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5780" y="160338"/>
            <a:ext cx="853244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</a:t>
            </a:r>
            <a:r>
              <a:rPr lang="ru-RU" sz="30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имволы</a:t>
            </a: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Республики Беларусь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(Мир природы)</a:t>
            </a:r>
            <a:endParaRPr lang="ru-RU" sz="35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966" y="668169"/>
          <a:ext cx="8835636" cy="639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7" name="AutoShape 16" descr="https://finobzor.ru/uploads/posts/2016-10/org_bvzz34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19458" name="Picture 5" descr="http://otbrest.by/images/Stendy/gos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5780" y="160338"/>
            <a:ext cx="853244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</a:t>
            </a:r>
            <a:r>
              <a:rPr lang="ru-RU" sz="30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имволы</a:t>
            </a: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Республики Беларусь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(Мир истории )</a:t>
            </a:r>
            <a:endParaRPr lang="ru-RU" sz="35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-45386" y="311547"/>
          <a:ext cx="9234771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1" name="AutoShape 9" descr="http://gpmail.spb.ru/lj/2011082501_bel_mirskizamak/110729-1075186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20482" name="Picture 5" descr="http://otbrest.by/images/Stendy/gos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7975" y="57932"/>
            <a:ext cx="853244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</a:t>
            </a:r>
            <a:r>
              <a:rPr lang="ru-RU" sz="30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имволы</a:t>
            </a: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Республики Беларусь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(мир традиций и культуры )</a:t>
            </a:r>
            <a:endParaRPr lang="ru-RU" sz="35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9702" y="908720"/>
          <a:ext cx="9044298" cy="591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AutoShape 4" descr="https://ds05.infourok.ru/uploads/ex/05f5/0000a234-3e44feb2/img2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0486" name="AutoShape 7" descr="https://i.pinimg.com/originals/32/b1/1e/32b11e020933f5e3a8ab8463aa99dd9e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21506" name="Picture 5" descr="http://otbrest.by/images/Stendy/gos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5780" y="160338"/>
            <a:ext cx="853244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</a:t>
            </a:r>
            <a:r>
              <a:rPr lang="ru-RU" sz="30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имволы</a:t>
            </a: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Республики Беларусь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(мир культуры)</a:t>
            </a:r>
            <a:endParaRPr lang="ru-RU" sz="35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1508" name="AutoShape 4" descr="https://ds05.infourok.ru/uploads/ex/05f5/0000a234-3e44feb2/img2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1509" name="AutoShape 7" descr="https://i.pinimg.com/originals/32/b1/1e/32b11e020933f5e3a8ab8463aa99dd9e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1510" name="AutoShape 6" descr="https://gdb.rferl.org/EC08832B-346D-4614-ABEF-DEC2E2EF1622_w1024_q10_s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1511" name="AutoShape 11" descr="Художники из Беларуси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00144" y="1234174"/>
          <a:ext cx="8891441" cy="565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 descr="https://static9.depositphotos.com/1359043/1133/i/950/depositphotos_11331268-stock-photo-belarus-flag-butterflies-isolated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22530" name="Picture 5" descr="http://otbrest.by/images/Stendy/gos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5780" y="160338"/>
            <a:ext cx="8532440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Проблемное поле</a:t>
            </a:r>
          </a:p>
        </p:txBody>
      </p:sp>
      <p:pic>
        <p:nvPicPr>
          <p:cNvPr id="2253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33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2570019" y="7937"/>
          <a:ext cx="6599618" cy="691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534" name="Picture 8" descr="ÐÐ°ÑÑÐ¸Ð½ÐºÐ¸ Ð¿Ð¾ Ð·Ð°Ð¿ÑÐ¾ÑÑ ÑÐ³Ð¾Ð»Ð¾Ðº ÑÐ¸Ð¼Ð²Ð¾Ð»Ð¸ÐºÐ¸ Ð Ð Ð² Ð´ÐµÑÑÐºÐ¾Ð¼ ÑÐ°Ð´Ñ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" y="4746625"/>
            <a:ext cx="25146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4908</TotalTime>
  <Words>290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SamLab.ws</cp:lastModifiedBy>
  <cp:revision>43</cp:revision>
  <dcterms:modified xsi:type="dcterms:W3CDTF">2019-04-18T09:12:29Z</dcterms:modified>
</cp:coreProperties>
</file>