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7" r:id="rId2"/>
    <p:sldId id="281" r:id="rId3"/>
    <p:sldId id="273" r:id="rId4"/>
    <p:sldId id="284" r:id="rId5"/>
    <p:sldId id="286" r:id="rId6"/>
    <p:sldId id="275" r:id="rId7"/>
    <p:sldId id="271" r:id="rId8"/>
    <p:sldId id="272" r:id="rId9"/>
    <p:sldId id="278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8A92E-4BB4-4C88-9EBA-CDFA7CB530AC}" type="doc">
      <dgm:prSet loTypeId="urn:microsoft.com/office/officeart/2008/layout/VerticalCurvedList" loCatId="list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503E9FB-B598-48D3-90CC-F8C20054CE02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Семья, родословная, родной дом, ближайшее окружение</a:t>
          </a:r>
          <a:endParaRPr lang="ru-RU" sz="2000" dirty="0">
            <a:latin typeface="Arial Black" pitchFamily="34" charset="0"/>
          </a:endParaRPr>
        </a:p>
      </dgm:t>
    </dgm:pt>
    <dgm:pt modelId="{09D0CCC7-006C-43D1-B4C3-3489EF7FAFD9}" type="parTrans" cxnId="{24FEB5FA-C988-4147-A38B-67100407539D}">
      <dgm:prSet/>
      <dgm:spPr/>
      <dgm:t>
        <a:bodyPr/>
        <a:lstStyle/>
        <a:p>
          <a:endParaRPr lang="ru-RU"/>
        </a:p>
      </dgm:t>
    </dgm:pt>
    <dgm:pt modelId="{2040D9EC-BD95-41CE-AC9C-0B0D740F9E1D}" type="sibTrans" cxnId="{24FEB5FA-C988-4147-A38B-67100407539D}">
      <dgm:prSet/>
      <dgm:spPr/>
      <dgm:t>
        <a:bodyPr/>
        <a:lstStyle/>
        <a:p>
          <a:endParaRPr lang="ru-RU"/>
        </a:p>
      </dgm:t>
    </dgm:pt>
    <dgm:pt modelId="{0A6DD0ED-719A-4494-893A-FDE38BF1C9D4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История и природа родного края</a:t>
          </a:r>
          <a:endParaRPr lang="ru-RU" sz="2000" dirty="0">
            <a:latin typeface="Arial Black" pitchFamily="34" charset="0"/>
          </a:endParaRPr>
        </a:p>
      </dgm:t>
    </dgm:pt>
    <dgm:pt modelId="{E76CD753-C7B3-416B-BDF4-53D3B4D2044D}" type="parTrans" cxnId="{F35BAE59-60B1-4619-8F00-0A6C9C6AA07D}">
      <dgm:prSet/>
      <dgm:spPr/>
      <dgm:t>
        <a:bodyPr/>
        <a:lstStyle/>
        <a:p>
          <a:endParaRPr lang="ru-RU"/>
        </a:p>
      </dgm:t>
    </dgm:pt>
    <dgm:pt modelId="{5E45498B-2C59-4B9F-AB52-5BF0E226F26E}" type="sibTrans" cxnId="{F35BAE59-60B1-4619-8F00-0A6C9C6AA07D}">
      <dgm:prSet/>
      <dgm:spPr/>
      <dgm:t>
        <a:bodyPr/>
        <a:lstStyle/>
        <a:p>
          <a:endParaRPr lang="ru-RU"/>
        </a:p>
      </dgm:t>
    </dgm:pt>
    <dgm:pt modelId="{6FE644DB-F5FD-4D63-A0A1-7B5651976BEE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Народное творчество и ремесла, народный костюм</a:t>
          </a:r>
          <a:endParaRPr lang="ru-RU" sz="2000" dirty="0">
            <a:latin typeface="Arial Black" pitchFamily="34" charset="0"/>
          </a:endParaRPr>
        </a:p>
      </dgm:t>
    </dgm:pt>
    <dgm:pt modelId="{7B75709C-DDD0-4500-A273-6C0498211A94}" type="parTrans" cxnId="{E21D4F1B-5B34-4F60-9D45-5CCF78FE3F2D}">
      <dgm:prSet/>
      <dgm:spPr/>
      <dgm:t>
        <a:bodyPr/>
        <a:lstStyle/>
        <a:p>
          <a:endParaRPr lang="ru-RU"/>
        </a:p>
      </dgm:t>
    </dgm:pt>
    <dgm:pt modelId="{A5EB1D52-5268-436D-9C1E-1D6360FC5BA7}" type="sibTrans" cxnId="{E21D4F1B-5B34-4F60-9D45-5CCF78FE3F2D}">
      <dgm:prSet/>
      <dgm:spPr/>
      <dgm:t>
        <a:bodyPr/>
        <a:lstStyle/>
        <a:p>
          <a:endParaRPr lang="ru-RU"/>
        </a:p>
      </dgm:t>
    </dgm:pt>
    <dgm:pt modelId="{8390AD9F-644F-449E-8441-300E2E40C476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Календарь народных  и государственных праздников</a:t>
          </a:r>
          <a:endParaRPr lang="ru-RU" sz="2000" dirty="0">
            <a:latin typeface="Arial Black" pitchFamily="34" charset="0"/>
          </a:endParaRPr>
        </a:p>
      </dgm:t>
    </dgm:pt>
    <dgm:pt modelId="{460A5EEF-88A4-48C1-902F-4188CF6F7CCE}" type="parTrans" cxnId="{BD545553-A676-4239-95F7-2B3F5525C32F}">
      <dgm:prSet/>
      <dgm:spPr/>
      <dgm:t>
        <a:bodyPr/>
        <a:lstStyle/>
        <a:p>
          <a:endParaRPr lang="ru-RU"/>
        </a:p>
      </dgm:t>
    </dgm:pt>
    <dgm:pt modelId="{0ECB158A-FBB4-4B22-B168-5EB4CC7EDE15}" type="sibTrans" cxnId="{BD545553-A676-4239-95F7-2B3F5525C32F}">
      <dgm:prSet/>
      <dgm:spPr/>
      <dgm:t>
        <a:bodyPr/>
        <a:lstStyle/>
        <a:p>
          <a:endParaRPr lang="ru-RU"/>
        </a:p>
      </dgm:t>
    </dgm:pt>
    <dgm:pt modelId="{8179326B-428A-4F0E-94DA-C3795C4359B7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Символы, символика и святыни</a:t>
          </a:r>
          <a:endParaRPr lang="ru-RU" sz="2000" dirty="0">
            <a:latin typeface="Arial Black" pitchFamily="34" charset="0"/>
          </a:endParaRPr>
        </a:p>
      </dgm:t>
    </dgm:pt>
    <dgm:pt modelId="{7520B143-FC5F-4E2D-848C-3D963F453A8B}" type="parTrans" cxnId="{85611566-68EE-4A79-A5DE-014CC8DC1602}">
      <dgm:prSet/>
      <dgm:spPr/>
      <dgm:t>
        <a:bodyPr/>
        <a:lstStyle/>
        <a:p>
          <a:endParaRPr lang="ru-RU"/>
        </a:p>
      </dgm:t>
    </dgm:pt>
    <dgm:pt modelId="{DDED31F2-A1A4-4668-8843-08267D3B948B}" type="sibTrans" cxnId="{85611566-68EE-4A79-A5DE-014CC8DC1602}">
      <dgm:prSet/>
      <dgm:spPr/>
      <dgm:t>
        <a:bodyPr/>
        <a:lstStyle/>
        <a:p>
          <a:endParaRPr lang="ru-RU"/>
        </a:p>
      </dgm:t>
    </dgm:pt>
    <dgm:pt modelId="{4B6C36EF-70AD-4282-BAD9-09F43086E613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Известные люди Беларуси </a:t>
          </a:r>
          <a:endParaRPr lang="ru-RU" sz="2000" dirty="0">
            <a:latin typeface="Arial Black" pitchFamily="34" charset="0"/>
          </a:endParaRPr>
        </a:p>
      </dgm:t>
    </dgm:pt>
    <dgm:pt modelId="{B0C91DD6-0E1E-4A98-9D09-AFD2DDADAEF4}" type="parTrans" cxnId="{0118CE4E-31F8-4BBC-8C24-B9F5D722811C}">
      <dgm:prSet/>
      <dgm:spPr/>
      <dgm:t>
        <a:bodyPr/>
        <a:lstStyle/>
        <a:p>
          <a:endParaRPr lang="ru-RU"/>
        </a:p>
      </dgm:t>
    </dgm:pt>
    <dgm:pt modelId="{C97DA12E-9877-4888-95BD-D03CE2D8005D}" type="sibTrans" cxnId="{0118CE4E-31F8-4BBC-8C24-B9F5D722811C}">
      <dgm:prSet/>
      <dgm:spPr/>
      <dgm:t>
        <a:bodyPr/>
        <a:lstStyle/>
        <a:p>
          <a:endParaRPr lang="ru-RU"/>
        </a:p>
      </dgm:t>
    </dgm:pt>
    <dgm:pt modelId="{AF69C1D8-EB43-458F-B5A4-C649C6DAC996}" type="pres">
      <dgm:prSet presAssocID="{DAB8A92E-4BB4-4C88-9EBA-CDFA7CB530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305799-AA19-4A51-8DE2-9805574DBBDA}" type="pres">
      <dgm:prSet presAssocID="{DAB8A92E-4BB4-4C88-9EBA-CDFA7CB530AC}" presName="Name1" presStyleCnt="0"/>
      <dgm:spPr/>
    </dgm:pt>
    <dgm:pt modelId="{0F46CEE2-A268-471E-AE37-42F1D89172F9}" type="pres">
      <dgm:prSet presAssocID="{DAB8A92E-4BB4-4C88-9EBA-CDFA7CB530AC}" presName="cycle" presStyleCnt="0"/>
      <dgm:spPr/>
    </dgm:pt>
    <dgm:pt modelId="{C531D3D4-5CC6-4CA6-AFE1-29046ABABA7D}" type="pres">
      <dgm:prSet presAssocID="{DAB8A92E-4BB4-4C88-9EBA-CDFA7CB530AC}" presName="srcNode" presStyleLbl="node1" presStyleIdx="0" presStyleCnt="6"/>
      <dgm:spPr/>
    </dgm:pt>
    <dgm:pt modelId="{79FAC69D-7909-479D-B25F-5FB4895CA4C0}" type="pres">
      <dgm:prSet presAssocID="{DAB8A92E-4BB4-4C88-9EBA-CDFA7CB530AC}" presName="conn" presStyleLbl="parChTrans1D2" presStyleIdx="0" presStyleCnt="1"/>
      <dgm:spPr/>
      <dgm:t>
        <a:bodyPr/>
        <a:lstStyle/>
        <a:p>
          <a:endParaRPr lang="ru-RU"/>
        </a:p>
      </dgm:t>
    </dgm:pt>
    <dgm:pt modelId="{1AE03B6F-20CA-48AF-8BAD-4E9AFE67B945}" type="pres">
      <dgm:prSet presAssocID="{DAB8A92E-4BB4-4C88-9EBA-CDFA7CB530AC}" presName="extraNode" presStyleLbl="node1" presStyleIdx="0" presStyleCnt="6"/>
      <dgm:spPr/>
    </dgm:pt>
    <dgm:pt modelId="{69F1A473-50C9-4D32-8994-72E7E7158E11}" type="pres">
      <dgm:prSet presAssocID="{DAB8A92E-4BB4-4C88-9EBA-CDFA7CB530AC}" presName="dstNode" presStyleLbl="node1" presStyleIdx="0" presStyleCnt="6"/>
      <dgm:spPr/>
    </dgm:pt>
    <dgm:pt modelId="{3D2EBA23-A58D-4F27-AB07-BEEC5567CC18}" type="pres">
      <dgm:prSet presAssocID="{1503E9FB-B598-48D3-90CC-F8C20054CE0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89775-D5AA-44C6-B9CB-2CA96184D4CA}" type="pres">
      <dgm:prSet presAssocID="{1503E9FB-B598-48D3-90CC-F8C20054CE02}" presName="accent_1" presStyleCnt="0"/>
      <dgm:spPr/>
    </dgm:pt>
    <dgm:pt modelId="{E40AF398-2BCE-42A1-96E9-2A290F759FBB}" type="pres">
      <dgm:prSet presAssocID="{1503E9FB-B598-48D3-90CC-F8C20054CE02}" presName="accentRepeatNode" presStyleLbl="solidFgAcc1" presStyleIdx="0" presStyleCnt="6"/>
      <dgm:spPr/>
    </dgm:pt>
    <dgm:pt modelId="{378D6CA5-B235-4269-8F4B-5DD02F9AADA4}" type="pres">
      <dgm:prSet presAssocID="{0A6DD0ED-719A-4494-893A-FDE38BF1C9D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87F46-9647-4426-9B33-D688CCFE0900}" type="pres">
      <dgm:prSet presAssocID="{0A6DD0ED-719A-4494-893A-FDE38BF1C9D4}" presName="accent_2" presStyleCnt="0"/>
      <dgm:spPr/>
    </dgm:pt>
    <dgm:pt modelId="{223980A2-3EFB-41EF-A5AB-ED76835C9EF6}" type="pres">
      <dgm:prSet presAssocID="{0A6DD0ED-719A-4494-893A-FDE38BF1C9D4}" presName="accentRepeatNode" presStyleLbl="solidFgAcc1" presStyleIdx="1" presStyleCnt="6"/>
      <dgm:spPr/>
    </dgm:pt>
    <dgm:pt modelId="{F3583D51-D2E6-4038-A76F-FEB18C420999}" type="pres">
      <dgm:prSet presAssocID="{6FE644DB-F5FD-4D63-A0A1-7B5651976BE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86C3-DB2F-4F4B-B983-D681AE0D159E}" type="pres">
      <dgm:prSet presAssocID="{6FE644DB-F5FD-4D63-A0A1-7B5651976BEE}" presName="accent_3" presStyleCnt="0"/>
      <dgm:spPr/>
    </dgm:pt>
    <dgm:pt modelId="{63890D21-2101-435F-8E18-738DFFB8994C}" type="pres">
      <dgm:prSet presAssocID="{6FE644DB-F5FD-4D63-A0A1-7B5651976BEE}" presName="accentRepeatNode" presStyleLbl="solidFgAcc1" presStyleIdx="2" presStyleCnt="6"/>
      <dgm:spPr/>
    </dgm:pt>
    <dgm:pt modelId="{538451E3-A9C3-493B-B861-D2DC60A75698}" type="pres">
      <dgm:prSet presAssocID="{4B6C36EF-70AD-4282-BAD9-09F43086E61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B861-AA8C-4AE0-8362-45A5DCA8421F}" type="pres">
      <dgm:prSet presAssocID="{4B6C36EF-70AD-4282-BAD9-09F43086E613}" presName="accent_4" presStyleCnt="0"/>
      <dgm:spPr/>
    </dgm:pt>
    <dgm:pt modelId="{C977D9B3-761B-4837-A1A0-06B383828A49}" type="pres">
      <dgm:prSet presAssocID="{4B6C36EF-70AD-4282-BAD9-09F43086E613}" presName="accentRepeatNode" presStyleLbl="solidFgAcc1" presStyleIdx="3" presStyleCnt="6"/>
      <dgm:spPr/>
    </dgm:pt>
    <dgm:pt modelId="{4329CA20-8C83-4B36-91D6-8A0F2F24B02E}" type="pres">
      <dgm:prSet presAssocID="{8390AD9F-644F-449E-8441-300E2E40C47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2506B-CFEF-45F2-BAA9-E0558A71C883}" type="pres">
      <dgm:prSet presAssocID="{8390AD9F-644F-449E-8441-300E2E40C476}" presName="accent_5" presStyleCnt="0"/>
      <dgm:spPr/>
    </dgm:pt>
    <dgm:pt modelId="{3CA677E4-C866-4E55-8B8D-937C797F754E}" type="pres">
      <dgm:prSet presAssocID="{8390AD9F-644F-449E-8441-300E2E40C476}" presName="accentRepeatNode" presStyleLbl="solidFgAcc1" presStyleIdx="4" presStyleCnt="6"/>
      <dgm:spPr/>
    </dgm:pt>
    <dgm:pt modelId="{EFD2CBCF-F08D-4666-A183-ADF33AFFE239}" type="pres">
      <dgm:prSet presAssocID="{8179326B-428A-4F0E-94DA-C3795C4359B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C1564-5460-4B85-903A-0E546DFA3B92}" type="pres">
      <dgm:prSet presAssocID="{8179326B-428A-4F0E-94DA-C3795C4359B7}" presName="accent_6" presStyleCnt="0"/>
      <dgm:spPr/>
    </dgm:pt>
    <dgm:pt modelId="{E44B2029-BC85-4A64-971E-FD16B7404244}" type="pres">
      <dgm:prSet presAssocID="{8179326B-428A-4F0E-94DA-C3795C4359B7}" presName="accentRepeatNode" presStyleLbl="solidFgAcc1" presStyleIdx="5" presStyleCnt="6"/>
      <dgm:spPr/>
    </dgm:pt>
  </dgm:ptLst>
  <dgm:cxnLst>
    <dgm:cxn modelId="{F35BAE59-60B1-4619-8F00-0A6C9C6AA07D}" srcId="{DAB8A92E-4BB4-4C88-9EBA-CDFA7CB530AC}" destId="{0A6DD0ED-719A-4494-893A-FDE38BF1C9D4}" srcOrd="1" destOrd="0" parTransId="{E76CD753-C7B3-416B-BDF4-53D3B4D2044D}" sibTransId="{5E45498B-2C59-4B9F-AB52-5BF0E226F26E}"/>
    <dgm:cxn modelId="{0118CE4E-31F8-4BBC-8C24-B9F5D722811C}" srcId="{DAB8A92E-4BB4-4C88-9EBA-CDFA7CB530AC}" destId="{4B6C36EF-70AD-4282-BAD9-09F43086E613}" srcOrd="3" destOrd="0" parTransId="{B0C91DD6-0E1E-4A98-9D09-AFD2DDADAEF4}" sibTransId="{C97DA12E-9877-4888-95BD-D03CE2D8005D}"/>
    <dgm:cxn modelId="{24FEB5FA-C988-4147-A38B-67100407539D}" srcId="{DAB8A92E-4BB4-4C88-9EBA-CDFA7CB530AC}" destId="{1503E9FB-B598-48D3-90CC-F8C20054CE02}" srcOrd="0" destOrd="0" parTransId="{09D0CCC7-006C-43D1-B4C3-3489EF7FAFD9}" sibTransId="{2040D9EC-BD95-41CE-AC9C-0B0D740F9E1D}"/>
    <dgm:cxn modelId="{C18F3AFC-6A0B-4943-A3A7-B8328B0DB017}" type="presOf" srcId="{DAB8A92E-4BB4-4C88-9EBA-CDFA7CB530AC}" destId="{AF69C1D8-EB43-458F-B5A4-C649C6DAC996}" srcOrd="0" destOrd="0" presId="urn:microsoft.com/office/officeart/2008/layout/VerticalCurvedList"/>
    <dgm:cxn modelId="{E21D4F1B-5B34-4F60-9D45-5CCF78FE3F2D}" srcId="{DAB8A92E-4BB4-4C88-9EBA-CDFA7CB530AC}" destId="{6FE644DB-F5FD-4D63-A0A1-7B5651976BEE}" srcOrd="2" destOrd="0" parTransId="{7B75709C-DDD0-4500-A273-6C0498211A94}" sibTransId="{A5EB1D52-5268-436D-9C1E-1D6360FC5BA7}"/>
    <dgm:cxn modelId="{00780EB1-6C99-4579-BC85-080A2778F2C8}" type="presOf" srcId="{2040D9EC-BD95-41CE-AC9C-0B0D740F9E1D}" destId="{79FAC69D-7909-479D-B25F-5FB4895CA4C0}" srcOrd="0" destOrd="0" presId="urn:microsoft.com/office/officeart/2008/layout/VerticalCurvedList"/>
    <dgm:cxn modelId="{BD545553-A676-4239-95F7-2B3F5525C32F}" srcId="{DAB8A92E-4BB4-4C88-9EBA-CDFA7CB530AC}" destId="{8390AD9F-644F-449E-8441-300E2E40C476}" srcOrd="4" destOrd="0" parTransId="{460A5EEF-88A4-48C1-902F-4188CF6F7CCE}" sibTransId="{0ECB158A-FBB4-4B22-B168-5EB4CC7EDE15}"/>
    <dgm:cxn modelId="{85611566-68EE-4A79-A5DE-014CC8DC1602}" srcId="{DAB8A92E-4BB4-4C88-9EBA-CDFA7CB530AC}" destId="{8179326B-428A-4F0E-94DA-C3795C4359B7}" srcOrd="5" destOrd="0" parTransId="{7520B143-FC5F-4E2D-848C-3D963F453A8B}" sibTransId="{DDED31F2-A1A4-4668-8843-08267D3B948B}"/>
    <dgm:cxn modelId="{21619E8A-0F3B-4C0A-B374-AC9D8123D5DC}" type="presOf" srcId="{1503E9FB-B598-48D3-90CC-F8C20054CE02}" destId="{3D2EBA23-A58D-4F27-AB07-BEEC5567CC18}" srcOrd="0" destOrd="0" presId="urn:microsoft.com/office/officeart/2008/layout/VerticalCurvedList"/>
    <dgm:cxn modelId="{C5F03040-0BC9-4015-99EB-3501F5385B0D}" type="presOf" srcId="{8179326B-428A-4F0E-94DA-C3795C4359B7}" destId="{EFD2CBCF-F08D-4666-A183-ADF33AFFE239}" srcOrd="0" destOrd="0" presId="urn:microsoft.com/office/officeart/2008/layout/VerticalCurvedList"/>
    <dgm:cxn modelId="{48066D7B-FF1D-4740-B43C-17EF40E5F06F}" type="presOf" srcId="{4B6C36EF-70AD-4282-BAD9-09F43086E613}" destId="{538451E3-A9C3-493B-B861-D2DC60A75698}" srcOrd="0" destOrd="0" presId="urn:microsoft.com/office/officeart/2008/layout/VerticalCurvedList"/>
    <dgm:cxn modelId="{34DCDC92-C236-4988-BF11-603303E0011E}" type="presOf" srcId="{0A6DD0ED-719A-4494-893A-FDE38BF1C9D4}" destId="{378D6CA5-B235-4269-8F4B-5DD02F9AADA4}" srcOrd="0" destOrd="0" presId="urn:microsoft.com/office/officeart/2008/layout/VerticalCurvedList"/>
    <dgm:cxn modelId="{2C52DF27-6AB8-4B95-84B2-A0EC22E888E6}" type="presOf" srcId="{6FE644DB-F5FD-4D63-A0A1-7B5651976BEE}" destId="{F3583D51-D2E6-4038-A76F-FEB18C420999}" srcOrd="0" destOrd="0" presId="urn:microsoft.com/office/officeart/2008/layout/VerticalCurvedList"/>
    <dgm:cxn modelId="{554AD19C-518A-44BA-87B6-0670C70AF10E}" type="presOf" srcId="{8390AD9F-644F-449E-8441-300E2E40C476}" destId="{4329CA20-8C83-4B36-91D6-8A0F2F24B02E}" srcOrd="0" destOrd="0" presId="urn:microsoft.com/office/officeart/2008/layout/VerticalCurvedList"/>
    <dgm:cxn modelId="{B9C46992-5B68-4D67-83EB-81E1BDD57F9A}" type="presParOf" srcId="{AF69C1D8-EB43-458F-B5A4-C649C6DAC996}" destId="{86305799-AA19-4A51-8DE2-9805574DBBDA}" srcOrd="0" destOrd="0" presId="urn:microsoft.com/office/officeart/2008/layout/VerticalCurvedList"/>
    <dgm:cxn modelId="{D40C8D96-0542-4E05-9FA3-D21DB08FCCA3}" type="presParOf" srcId="{86305799-AA19-4A51-8DE2-9805574DBBDA}" destId="{0F46CEE2-A268-471E-AE37-42F1D89172F9}" srcOrd="0" destOrd="0" presId="urn:microsoft.com/office/officeart/2008/layout/VerticalCurvedList"/>
    <dgm:cxn modelId="{A5F73D82-9872-4D5D-ACE2-2C119FE424EA}" type="presParOf" srcId="{0F46CEE2-A268-471E-AE37-42F1D89172F9}" destId="{C531D3D4-5CC6-4CA6-AFE1-29046ABABA7D}" srcOrd="0" destOrd="0" presId="urn:microsoft.com/office/officeart/2008/layout/VerticalCurvedList"/>
    <dgm:cxn modelId="{42501AF3-0972-413A-A2B5-097EF7FF0133}" type="presParOf" srcId="{0F46CEE2-A268-471E-AE37-42F1D89172F9}" destId="{79FAC69D-7909-479D-B25F-5FB4895CA4C0}" srcOrd="1" destOrd="0" presId="urn:microsoft.com/office/officeart/2008/layout/VerticalCurvedList"/>
    <dgm:cxn modelId="{25DE65FE-5F0C-42D3-B25B-6E18DA6EA706}" type="presParOf" srcId="{0F46CEE2-A268-471E-AE37-42F1D89172F9}" destId="{1AE03B6F-20CA-48AF-8BAD-4E9AFE67B945}" srcOrd="2" destOrd="0" presId="urn:microsoft.com/office/officeart/2008/layout/VerticalCurvedList"/>
    <dgm:cxn modelId="{4FC6B2AB-50D0-4B01-A14E-A6A2DD31410D}" type="presParOf" srcId="{0F46CEE2-A268-471E-AE37-42F1D89172F9}" destId="{69F1A473-50C9-4D32-8994-72E7E7158E11}" srcOrd="3" destOrd="0" presId="urn:microsoft.com/office/officeart/2008/layout/VerticalCurvedList"/>
    <dgm:cxn modelId="{D01369D5-9674-43EC-8BCE-E8B59410ADD3}" type="presParOf" srcId="{86305799-AA19-4A51-8DE2-9805574DBBDA}" destId="{3D2EBA23-A58D-4F27-AB07-BEEC5567CC18}" srcOrd="1" destOrd="0" presId="urn:microsoft.com/office/officeart/2008/layout/VerticalCurvedList"/>
    <dgm:cxn modelId="{34D590A6-FD73-46B6-8F22-B39E4537D796}" type="presParOf" srcId="{86305799-AA19-4A51-8DE2-9805574DBBDA}" destId="{2CD89775-D5AA-44C6-B9CB-2CA96184D4CA}" srcOrd="2" destOrd="0" presId="urn:microsoft.com/office/officeart/2008/layout/VerticalCurvedList"/>
    <dgm:cxn modelId="{539B4091-4B2A-47A0-A4AF-D603CEDCE871}" type="presParOf" srcId="{2CD89775-D5AA-44C6-B9CB-2CA96184D4CA}" destId="{E40AF398-2BCE-42A1-96E9-2A290F759FBB}" srcOrd="0" destOrd="0" presId="urn:microsoft.com/office/officeart/2008/layout/VerticalCurvedList"/>
    <dgm:cxn modelId="{7E8EAC3A-F4D5-4552-9782-1F02BDFDCE90}" type="presParOf" srcId="{86305799-AA19-4A51-8DE2-9805574DBBDA}" destId="{378D6CA5-B235-4269-8F4B-5DD02F9AADA4}" srcOrd="3" destOrd="0" presId="urn:microsoft.com/office/officeart/2008/layout/VerticalCurvedList"/>
    <dgm:cxn modelId="{580EC5A2-15CE-41BF-98B0-1B7C64E7C8EE}" type="presParOf" srcId="{86305799-AA19-4A51-8DE2-9805574DBBDA}" destId="{A2D87F46-9647-4426-9B33-D688CCFE0900}" srcOrd="4" destOrd="0" presId="urn:microsoft.com/office/officeart/2008/layout/VerticalCurvedList"/>
    <dgm:cxn modelId="{F53842BB-6F8B-445E-9123-4A9CFF455DAF}" type="presParOf" srcId="{A2D87F46-9647-4426-9B33-D688CCFE0900}" destId="{223980A2-3EFB-41EF-A5AB-ED76835C9EF6}" srcOrd="0" destOrd="0" presId="urn:microsoft.com/office/officeart/2008/layout/VerticalCurvedList"/>
    <dgm:cxn modelId="{87A85FCF-039D-4117-9DBB-A81DD027253A}" type="presParOf" srcId="{86305799-AA19-4A51-8DE2-9805574DBBDA}" destId="{F3583D51-D2E6-4038-A76F-FEB18C420999}" srcOrd="5" destOrd="0" presId="urn:microsoft.com/office/officeart/2008/layout/VerticalCurvedList"/>
    <dgm:cxn modelId="{EC72466E-7191-443D-BC0C-62BC09F6A1E4}" type="presParOf" srcId="{86305799-AA19-4A51-8DE2-9805574DBBDA}" destId="{A96E86C3-DB2F-4F4B-B983-D681AE0D159E}" srcOrd="6" destOrd="0" presId="urn:microsoft.com/office/officeart/2008/layout/VerticalCurvedList"/>
    <dgm:cxn modelId="{2AEC8FB8-C72C-460E-BF7D-F2EA0F120792}" type="presParOf" srcId="{A96E86C3-DB2F-4F4B-B983-D681AE0D159E}" destId="{63890D21-2101-435F-8E18-738DFFB8994C}" srcOrd="0" destOrd="0" presId="urn:microsoft.com/office/officeart/2008/layout/VerticalCurvedList"/>
    <dgm:cxn modelId="{5836911F-2493-4D87-BFD6-A8E55111B2CD}" type="presParOf" srcId="{86305799-AA19-4A51-8DE2-9805574DBBDA}" destId="{538451E3-A9C3-493B-B861-D2DC60A75698}" srcOrd="7" destOrd="0" presId="urn:microsoft.com/office/officeart/2008/layout/VerticalCurvedList"/>
    <dgm:cxn modelId="{C1B2DA11-0073-490E-9515-FCB224A2D69D}" type="presParOf" srcId="{86305799-AA19-4A51-8DE2-9805574DBBDA}" destId="{2933B861-AA8C-4AE0-8362-45A5DCA8421F}" srcOrd="8" destOrd="0" presId="urn:microsoft.com/office/officeart/2008/layout/VerticalCurvedList"/>
    <dgm:cxn modelId="{C00DACCD-ADC7-454A-A4AB-B6B971DBBB1D}" type="presParOf" srcId="{2933B861-AA8C-4AE0-8362-45A5DCA8421F}" destId="{C977D9B3-761B-4837-A1A0-06B383828A49}" srcOrd="0" destOrd="0" presId="urn:microsoft.com/office/officeart/2008/layout/VerticalCurvedList"/>
    <dgm:cxn modelId="{EE248C27-C41B-44A4-99BB-8A0E7BC2145E}" type="presParOf" srcId="{86305799-AA19-4A51-8DE2-9805574DBBDA}" destId="{4329CA20-8C83-4B36-91D6-8A0F2F24B02E}" srcOrd="9" destOrd="0" presId="urn:microsoft.com/office/officeart/2008/layout/VerticalCurvedList"/>
    <dgm:cxn modelId="{DE90FB42-FE51-434D-A36F-378FFB28205C}" type="presParOf" srcId="{86305799-AA19-4A51-8DE2-9805574DBBDA}" destId="{5C72506B-CFEF-45F2-BAA9-E0558A71C883}" srcOrd="10" destOrd="0" presId="urn:microsoft.com/office/officeart/2008/layout/VerticalCurvedList"/>
    <dgm:cxn modelId="{17C49BD8-166D-42EE-9AA2-83D88438E117}" type="presParOf" srcId="{5C72506B-CFEF-45F2-BAA9-E0558A71C883}" destId="{3CA677E4-C866-4E55-8B8D-937C797F754E}" srcOrd="0" destOrd="0" presId="urn:microsoft.com/office/officeart/2008/layout/VerticalCurvedList"/>
    <dgm:cxn modelId="{2923941F-7978-4192-B786-847FFF50972A}" type="presParOf" srcId="{86305799-AA19-4A51-8DE2-9805574DBBDA}" destId="{EFD2CBCF-F08D-4666-A183-ADF33AFFE239}" srcOrd="11" destOrd="0" presId="urn:microsoft.com/office/officeart/2008/layout/VerticalCurvedList"/>
    <dgm:cxn modelId="{57C1EBBD-2321-45FE-8463-5342DD35EB7C}" type="presParOf" srcId="{86305799-AA19-4A51-8DE2-9805574DBBDA}" destId="{8B3C1564-5460-4B85-903A-0E546DFA3B92}" srcOrd="12" destOrd="0" presId="urn:microsoft.com/office/officeart/2008/layout/VerticalCurvedList"/>
    <dgm:cxn modelId="{3CD3538B-151E-41D3-BDF6-5D3F8BAF296B}" type="presParOf" srcId="{8B3C1564-5460-4B85-903A-0E546DFA3B92}" destId="{E44B2029-BC85-4A64-971E-FD16B74042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55A92-BAEE-47E5-93DD-4D7A3FB77E53}" type="doc">
      <dgm:prSet loTypeId="urn:microsoft.com/office/officeart/2005/8/layout/hierarchy3" loCatId="list" qsTypeId="urn:microsoft.com/office/officeart/2005/8/quickstyle/simple1#10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0FE388-F9EE-45DA-9AEC-55F7914E548C}">
      <dgm:prSet phldrT="[Текст]" custT="1"/>
      <dgm:spPr/>
      <dgm:t>
        <a:bodyPr/>
        <a:lstStyle/>
        <a:p>
          <a:r>
            <a:rPr lang="ru-RU" sz="2000" b="1" dirty="0" smtClean="0">
              <a:latin typeface="Arial Black" pitchFamily="34" charset="0"/>
            </a:rPr>
            <a:t>2018/2019 учебный год</a:t>
          </a:r>
          <a:endParaRPr lang="ru-RU" sz="2000" b="1" dirty="0">
            <a:latin typeface="Arial Black" pitchFamily="34" charset="0"/>
          </a:endParaRPr>
        </a:p>
      </dgm:t>
    </dgm:pt>
    <dgm:pt modelId="{39B477DC-9B09-4D5B-8CB9-8D93DAB649C3}" type="parTrans" cxnId="{B22F4F1F-E4EC-4BD8-B9B5-407CD69DCD01}">
      <dgm:prSet/>
      <dgm:spPr/>
      <dgm:t>
        <a:bodyPr/>
        <a:lstStyle/>
        <a:p>
          <a:endParaRPr lang="ru-RU"/>
        </a:p>
      </dgm:t>
    </dgm:pt>
    <dgm:pt modelId="{7DD6C670-A2E3-4228-9543-83A0ED0C847E}" type="sibTrans" cxnId="{B22F4F1F-E4EC-4BD8-B9B5-407CD69DCD01}">
      <dgm:prSet/>
      <dgm:spPr/>
      <dgm:t>
        <a:bodyPr/>
        <a:lstStyle/>
        <a:p>
          <a:endParaRPr lang="ru-RU"/>
        </a:p>
      </dgm:t>
    </dgm:pt>
    <dgm:pt modelId="{7BB6533B-BE8B-4884-B343-784927A62137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Фестиваль чтецов «</a:t>
          </a:r>
          <a:r>
            <a:rPr lang="ru-RU" sz="1800" b="1" dirty="0" err="1" smtClean="0">
              <a:latin typeface="Arial Black" pitchFamily="34" charset="0"/>
            </a:rPr>
            <a:t>Твая</a:t>
          </a:r>
          <a:r>
            <a:rPr lang="ru-RU" sz="1800" b="1" dirty="0" smtClean="0">
              <a:latin typeface="Arial Black" pitchFamily="34" charset="0"/>
            </a:rPr>
            <a:t> </a:t>
          </a:r>
          <a:r>
            <a:rPr lang="ru-RU" sz="1800" b="1" dirty="0" err="1" smtClean="0">
              <a:latin typeface="Arial Black" pitchFamily="34" charset="0"/>
            </a:rPr>
            <a:t>зямля</a:t>
          </a:r>
          <a:r>
            <a:rPr lang="ru-RU" sz="1800" b="1" dirty="0" smtClean="0">
              <a:latin typeface="Arial Black" pitchFamily="34" charset="0"/>
            </a:rPr>
            <a:t>, </a:t>
          </a:r>
          <a:r>
            <a:rPr lang="ru-RU" sz="1800" b="1" dirty="0" err="1" smtClean="0">
              <a:latin typeface="Arial Black" pitchFamily="34" charset="0"/>
            </a:rPr>
            <a:t>твая</a:t>
          </a:r>
          <a:r>
            <a:rPr lang="ru-RU" sz="1800" b="1" dirty="0" smtClean="0">
              <a:latin typeface="Arial Black" pitchFamily="34" charset="0"/>
            </a:rPr>
            <a:t> </a:t>
          </a:r>
          <a:r>
            <a:rPr lang="ru-RU" sz="1800" b="1" dirty="0" err="1" smtClean="0">
              <a:latin typeface="Arial Black" pitchFamily="34" charset="0"/>
            </a:rPr>
            <a:t>Радз</a:t>
          </a:r>
          <a:r>
            <a:rPr lang="be-BY" sz="1800" b="1" dirty="0" smtClean="0">
              <a:latin typeface="Arial Black" pitchFamily="34" charset="0"/>
            </a:rPr>
            <a:t>іма названа светла – Беларусь»</a:t>
          </a:r>
          <a:r>
            <a:rPr lang="ru-RU" sz="1800" b="1" dirty="0" smtClean="0">
              <a:latin typeface="Arial Black" pitchFamily="34" charset="0"/>
            </a:rPr>
            <a:t>»</a:t>
          </a:r>
          <a:endParaRPr lang="ru-RU" sz="1800" b="1" dirty="0">
            <a:latin typeface="Arial Black" pitchFamily="34" charset="0"/>
          </a:endParaRPr>
        </a:p>
      </dgm:t>
    </dgm:pt>
    <dgm:pt modelId="{AA130CFF-7FBA-4CB8-AC2A-60EF2D66C207}" type="parTrans" cxnId="{386D41AF-6CAE-4721-A5D3-33BF31EB7E51}">
      <dgm:prSet/>
      <dgm:spPr/>
      <dgm:t>
        <a:bodyPr/>
        <a:lstStyle/>
        <a:p>
          <a:endParaRPr lang="ru-RU"/>
        </a:p>
      </dgm:t>
    </dgm:pt>
    <dgm:pt modelId="{B7A69727-4785-4DAC-9D9A-D27882CF4391}" type="sibTrans" cxnId="{386D41AF-6CAE-4721-A5D3-33BF31EB7E51}">
      <dgm:prSet/>
      <dgm:spPr/>
      <dgm:t>
        <a:bodyPr/>
        <a:lstStyle/>
        <a:p>
          <a:endParaRPr lang="ru-RU"/>
        </a:p>
      </dgm:t>
    </dgm:pt>
    <dgm:pt modelId="{FFFDA722-6B40-4D78-AC7C-9312BC2C556B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Семинар-практикум «Современные формы организации работы с воспитанниками по патриотическому воспитанию в центре символики»»</a:t>
          </a:r>
          <a:endParaRPr lang="ru-RU" sz="1800" b="1" dirty="0">
            <a:latin typeface="Arial Black" pitchFamily="34" charset="0"/>
          </a:endParaRPr>
        </a:p>
      </dgm:t>
    </dgm:pt>
    <dgm:pt modelId="{AE4D653D-1971-4BD6-AFB6-59B9ECEE023A}" type="parTrans" cxnId="{02E0F4CD-94E6-4715-8C4D-5173B2A99E1A}">
      <dgm:prSet/>
      <dgm:spPr/>
      <dgm:t>
        <a:bodyPr/>
        <a:lstStyle/>
        <a:p>
          <a:endParaRPr lang="ru-RU"/>
        </a:p>
      </dgm:t>
    </dgm:pt>
    <dgm:pt modelId="{158686EA-ED3B-49EB-ABB3-2E4A78DB619F}" type="sibTrans" cxnId="{02E0F4CD-94E6-4715-8C4D-5173B2A99E1A}">
      <dgm:prSet/>
      <dgm:spPr/>
      <dgm:t>
        <a:bodyPr/>
        <a:lstStyle/>
        <a:p>
          <a:endParaRPr lang="ru-RU"/>
        </a:p>
      </dgm:t>
    </dgm:pt>
    <dgm:pt modelId="{7B85A506-CE5F-4189-ABEB-1809C2F5A7A4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Семинар-практикум «Патриотическое воспитание средствами музейной педагогики»</a:t>
          </a:r>
          <a:endParaRPr lang="ru-RU" sz="1800" b="1" dirty="0">
            <a:latin typeface="Arial Black" pitchFamily="34" charset="0"/>
          </a:endParaRPr>
        </a:p>
      </dgm:t>
    </dgm:pt>
    <dgm:pt modelId="{73513E05-F623-4C21-B09F-CBDBAA795202}" type="parTrans" cxnId="{02F0B1BB-EEBD-4535-8F4D-640CC807C1FC}">
      <dgm:prSet/>
      <dgm:spPr/>
      <dgm:t>
        <a:bodyPr/>
        <a:lstStyle/>
        <a:p>
          <a:endParaRPr lang="ru-RU"/>
        </a:p>
      </dgm:t>
    </dgm:pt>
    <dgm:pt modelId="{1CAEF415-2739-4149-91B8-319A01D5DF0B}" type="sibTrans" cxnId="{02F0B1BB-EEBD-4535-8F4D-640CC807C1FC}">
      <dgm:prSet/>
      <dgm:spPr/>
      <dgm:t>
        <a:bodyPr/>
        <a:lstStyle/>
        <a:p>
          <a:endParaRPr lang="ru-RU"/>
        </a:p>
      </dgm:t>
    </dgm:pt>
    <dgm:pt modelId="{D34E7811-7DBE-4163-837C-236E81316E02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РМО «Педагогические и методологические условия и принципы в условиях популяризации белорусского языка в учреждениях дошкольного образования»</a:t>
          </a:r>
          <a:endParaRPr lang="ru-RU" sz="1800" b="1" dirty="0">
            <a:latin typeface="Arial Black" pitchFamily="34" charset="0"/>
          </a:endParaRPr>
        </a:p>
      </dgm:t>
    </dgm:pt>
    <dgm:pt modelId="{A41FB620-E92E-48CB-B18A-2E61D59CADED}" type="parTrans" cxnId="{56B77913-9C77-4B8B-A810-C7A20DBC2565}">
      <dgm:prSet/>
      <dgm:spPr/>
      <dgm:t>
        <a:bodyPr/>
        <a:lstStyle/>
        <a:p>
          <a:endParaRPr lang="ru-RU"/>
        </a:p>
      </dgm:t>
    </dgm:pt>
    <dgm:pt modelId="{CC159D79-1ECB-4977-B680-2CEAD8F0B38B}" type="sibTrans" cxnId="{56B77913-9C77-4B8B-A810-C7A20DBC2565}">
      <dgm:prSet/>
      <dgm:spPr/>
      <dgm:t>
        <a:bodyPr/>
        <a:lstStyle/>
        <a:p>
          <a:endParaRPr lang="ru-RU"/>
        </a:p>
      </dgm:t>
    </dgm:pt>
    <dgm:pt modelId="{F82F0BE0-5CF6-4BFA-BF9A-D6199C769A5B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Работа передвижной выставки ГУО «Ясли-сад №7»  «Белорусская кукла»</a:t>
          </a:r>
          <a:endParaRPr lang="ru-RU" sz="1800" b="1" dirty="0">
            <a:latin typeface="Arial Black" pitchFamily="34" charset="0"/>
          </a:endParaRPr>
        </a:p>
      </dgm:t>
    </dgm:pt>
    <dgm:pt modelId="{AEA5E994-63D6-474A-9709-1C0E99EB9773}" type="sibTrans" cxnId="{BB80065B-E22B-43B0-921B-D565826B6278}">
      <dgm:prSet/>
      <dgm:spPr/>
      <dgm:t>
        <a:bodyPr/>
        <a:lstStyle/>
        <a:p>
          <a:endParaRPr lang="ru-RU"/>
        </a:p>
      </dgm:t>
    </dgm:pt>
    <dgm:pt modelId="{014EE0DD-5125-4876-BD86-F88B093C77BC}" type="parTrans" cxnId="{BB80065B-E22B-43B0-921B-D565826B6278}">
      <dgm:prSet/>
      <dgm:spPr/>
      <dgm:t>
        <a:bodyPr/>
        <a:lstStyle/>
        <a:p>
          <a:endParaRPr lang="ru-RU"/>
        </a:p>
      </dgm:t>
    </dgm:pt>
    <dgm:pt modelId="{C356DAE9-5FF1-4B33-B203-ECC63DB899E7}" type="pres">
      <dgm:prSet presAssocID="{FAA55A92-BAEE-47E5-93DD-4D7A3FB77E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D0D9E8-9E4B-4394-B8CA-1EC6D7472F26}" type="pres">
      <dgm:prSet presAssocID="{E70FE388-F9EE-45DA-9AEC-55F7914E548C}" presName="root" presStyleCnt="0"/>
      <dgm:spPr/>
    </dgm:pt>
    <dgm:pt modelId="{81526B95-D737-4020-8F9C-8C21D11DA85C}" type="pres">
      <dgm:prSet presAssocID="{E70FE388-F9EE-45DA-9AEC-55F7914E548C}" presName="rootComposite" presStyleCnt="0"/>
      <dgm:spPr/>
    </dgm:pt>
    <dgm:pt modelId="{15FF545B-2FD8-4A2F-8A39-82F3E202B3F5}" type="pres">
      <dgm:prSet presAssocID="{E70FE388-F9EE-45DA-9AEC-55F7914E548C}" presName="rootText" presStyleLbl="node1" presStyleIdx="0" presStyleCnt="1" custScaleX="176486"/>
      <dgm:spPr/>
      <dgm:t>
        <a:bodyPr/>
        <a:lstStyle/>
        <a:p>
          <a:endParaRPr lang="ru-RU"/>
        </a:p>
      </dgm:t>
    </dgm:pt>
    <dgm:pt modelId="{C40962B0-B021-4F63-B3AF-87E3EADB2DA0}" type="pres">
      <dgm:prSet presAssocID="{E70FE388-F9EE-45DA-9AEC-55F7914E548C}" presName="rootConnector" presStyleLbl="node1" presStyleIdx="0" presStyleCnt="1"/>
      <dgm:spPr/>
      <dgm:t>
        <a:bodyPr/>
        <a:lstStyle/>
        <a:p>
          <a:endParaRPr lang="ru-RU"/>
        </a:p>
      </dgm:t>
    </dgm:pt>
    <dgm:pt modelId="{2206891E-1184-4309-BD13-AFAD6C995D4C}" type="pres">
      <dgm:prSet presAssocID="{E70FE388-F9EE-45DA-9AEC-55F7914E548C}" presName="childShape" presStyleCnt="0"/>
      <dgm:spPr/>
    </dgm:pt>
    <dgm:pt modelId="{09D37FEA-C75C-4D97-AA95-7F4585322095}" type="pres">
      <dgm:prSet presAssocID="{AA130CFF-7FBA-4CB8-AC2A-60EF2D66C207}" presName="Name13" presStyleLbl="parChTrans1D2" presStyleIdx="0" presStyleCnt="5"/>
      <dgm:spPr/>
      <dgm:t>
        <a:bodyPr/>
        <a:lstStyle/>
        <a:p>
          <a:endParaRPr lang="ru-RU"/>
        </a:p>
      </dgm:t>
    </dgm:pt>
    <dgm:pt modelId="{165C1BF9-42AD-47E0-9008-DCFA4A6EAD97}" type="pres">
      <dgm:prSet presAssocID="{7BB6533B-BE8B-4884-B343-784927A62137}" presName="childText" presStyleLbl="bgAcc1" presStyleIdx="0" presStyleCnt="5" custScaleX="634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77B96-6080-4B8D-85C3-BEFCB0A28432}" type="pres">
      <dgm:prSet presAssocID="{AE4D653D-1971-4BD6-AFB6-59B9ECEE023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46AD5CC8-95A1-4FA0-96D6-F9EC56D10016}" type="pres">
      <dgm:prSet presAssocID="{FFFDA722-6B40-4D78-AC7C-9312BC2C556B}" presName="childText" presStyleLbl="bgAcc1" presStyleIdx="1" presStyleCnt="5" custScaleX="642183" custScaleY="1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7CA55-99DA-43B2-A2CC-E76AC55DAFB1}" type="pres">
      <dgm:prSet presAssocID="{73513E05-F623-4C21-B09F-CBDBAA79520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59C9C4D-DE4C-4E26-A5E9-AD5BC1AE402D}" type="pres">
      <dgm:prSet presAssocID="{7B85A506-CE5F-4189-ABEB-1809C2F5A7A4}" presName="childText" presStyleLbl="bgAcc1" presStyleIdx="2" presStyleCnt="5" custScaleX="642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4B937-A478-48FD-8C17-FD889F8B7984}" type="pres">
      <dgm:prSet presAssocID="{A41FB620-E92E-48CB-B18A-2E61D59CADE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9371A71-07C0-4A3C-9CEA-D396FBCA6D10}" type="pres">
      <dgm:prSet presAssocID="{D34E7811-7DBE-4163-837C-236E81316E02}" presName="childText" presStyleLbl="bgAcc1" presStyleIdx="3" presStyleCnt="5" custScaleX="643639" custScaleY="11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949E-A60D-4C88-A080-5E9E45B30CCE}" type="pres">
      <dgm:prSet presAssocID="{014EE0DD-5125-4876-BD86-F88B093C77B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25A9C37-F0AD-4850-8E8F-4D1D851DD4C6}" type="pres">
      <dgm:prSet presAssocID="{F82F0BE0-5CF6-4BFA-BF9A-D6199C769A5B}" presName="childText" presStyleLbl="bgAcc1" presStyleIdx="4" presStyleCnt="5" custScaleX="644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89DDB-7488-463B-AD76-B96374F78B4F}" type="presOf" srcId="{A41FB620-E92E-48CB-B18A-2E61D59CADED}" destId="{1944B937-A478-48FD-8C17-FD889F8B7984}" srcOrd="0" destOrd="0" presId="urn:microsoft.com/office/officeart/2005/8/layout/hierarchy3"/>
    <dgm:cxn modelId="{9B484A8B-C5A4-4B96-95EB-9F7B03C7A31B}" type="presOf" srcId="{73513E05-F623-4C21-B09F-CBDBAA795202}" destId="{7287CA55-99DA-43B2-A2CC-E76AC55DAFB1}" srcOrd="0" destOrd="0" presId="urn:microsoft.com/office/officeart/2005/8/layout/hierarchy3"/>
    <dgm:cxn modelId="{92D1578F-B688-412E-BBBB-A623E17741D8}" type="presOf" srcId="{E70FE388-F9EE-45DA-9AEC-55F7914E548C}" destId="{C40962B0-B021-4F63-B3AF-87E3EADB2DA0}" srcOrd="1" destOrd="0" presId="urn:microsoft.com/office/officeart/2005/8/layout/hierarchy3"/>
    <dgm:cxn modelId="{BB80065B-E22B-43B0-921B-D565826B6278}" srcId="{E70FE388-F9EE-45DA-9AEC-55F7914E548C}" destId="{F82F0BE0-5CF6-4BFA-BF9A-D6199C769A5B}" srcOrd="4" destOrd="0" parTransId="{014EE0DD-5125-4876-BD86-F88B093C77BC}" sibTransId="{AEA5E994-63D6-474A-9709-1C0E99EB9773}"/>
    <dgm:cxn modelId="{1635EA54-8BAB-44EA-BFE6-1C84AC0D9B88}" type="presOf" srcId="{AA130CFF-7FBA-4CB8-AC2A-60EF2D66C207}" destId="{09D37FEA-C75C-4D97-AA95-7F4585322095}" srcOrd="0" destOrd="0" presId="urn:microsoft.com/office/officeart/2005/8/layout/hierarchy3"/>
    <dgm:cxn modelId="{0299F1CC-9BA1-421B-800A-1785B1E3DB86}" type="presOf" srcId="{FFFDA722-6B40-4D78-AC7C-9312BC2C556B}" destId="{46AD5CC8-95A1-4FA0-96D6-F9EC56D10016}" srcOrd="0" destOrd="0" presId="urn:microsoft.com/office/officeart/2005/8/layout/hierarchy3"/>
    <dgm:cxn modelId="{02E0F4CD-94E6-4715-8C4D-5173B2A99E1A}" srcId="{E70FE388-F9EE-45DA-9AEC-55F7914E548C}" destId="{FFFDA722-6B40-4D78-AC7C-9312BC2C556B}" srcOrd="1" destOrd="0" parTransId="{AE4D653D-1971-4BD6-AFB6-59B9ECEE023A}" sibTransId="{158686EA-ED3B-49EB-ABB3-2E4A78DB619F}"/>
    <dgm:cxn modelId="{B24D819D-4719-4013-B139-E01D34CA2853}" type="presOf" srcId="{F82F0BE0-5CF6-4BFA-BF9A-D6199C769A5B}" destId="{925A9C37-F0AD-4850-8E8F-4D1D851DD4C6}" srcOrd="0" destOrd="0" presId="urn:microsoft.com/office/officeart/2005/8/layout/hierarchy3"/>
    <dgm:cxn modelId="{BB4C32D4-643D-44A3-B013-2A990F0C9FDD}" type="presOf" srcId="{014EE0DD-5125-4876-BD86-F88B093C77BC}" destId="{4A3E949E-A60D-4C88-A080-5E9E45B30CCE}" srcOrd="0" destOrd="0" presId="urn:microsoft.com/office/officeart/2005/8/layout/hierarchy3"/>
    <dgm:cxn modelId="{677E9BA0-1451-4D87-A7C1-C01AF544BBD6}" type="presOf" srcId="{FAA55A92-BAEE-47E5-93DD-4D7A3FB77E53}" destId="{C356DAE9-5FF1-4B33-B203-ECC63DB899E7}" srcOrd="0" destOrd="0" presId="urn:microsoft.com/office/officeart/2005/8/layout/hierarchy3"/>
    <dgm:cxn modelId="{386D41AF-6CAE-4721-A5D3-33BF31EB7E51}" srcId="{E70FE388-F9EE-45DA-9AEC-55F7914E548C}" destId="{7BB6533B-BE8B-4884-B343-784927A62137}" srcOrd="0" destOrd="0" parTransId="{AA130CFF-7FBA-4CB8-AC2A-60EF2D66C207}" sibTransId="{B7A69727-4785-4DAC-9D9A-D27882CF4391}"/>
    <dgm:cxn modelId="{56B77913-9C77-4B8B-A810-C7A20DBC2565}" srcId="{E70FE388-F9EE-45DA-9AEC-55F7914E548C}" destId="{D34E7811-7DBE-4163-837C-236E81316E02}" srcOrd="3" destOrd="0" parTransId="{A41FB620-E92E-48CB-B18A-2E61D59CADED}" sibTransId="{CC159D79-1ECB-4977-B680-2CEAD8F0B38B}"/>
    <dgm:cxn modelId="{C4B07233-DC2B-4567-9CC2-E9DB59D209B7}" type="presOf" srcId="{7B85A506-CE5F-4189-ABEB-1809C2F5A7A4}" destId="{459C9C4D-DE4C-4E26-A5E9-AD5BC1AE402D}" srcOrd="0" destOrd="0" presId="urn:microsoft.com/office/officeart/2005/8/layout/hierarchy3"/>
    <dgm:cxn modelId="{B22F4F1F-E4EC-4BD8-B9B5-407CD69DCD01}" srcId="{FAA55A92-BAEE-47E5-93DD-4D7A3FB77E53}" destId="{E70FE388-F9EE-45DA-9AEC-55F7914E548C}" srcOrd="0" destOrd="0" parTransId="{39B477DC-9B09-4D5B-8CB9-8D93DAB649C3}" sibTransId="{7DD6C670-A2E3-4228-9543-83A0ED0C847E}"/>
    <dgm:cxn modelId="{02F0B1BB-EEBD-4535-8F4D-640CC807C1FC}" srcId="{E70FE388-F9EE-45DA-9AEC-55F7914E548C}" destId="{7B85A506-CE5F-4189-ABEB-1809C2F5A7A4}" srcOrd="2" destOrd="0" parTransId="{73513E05-F623-4C21-B09F-CBDBAA795202}" sibTransId="{1CAEF415-2739-4149-91B8-319A01D5DF0B}"/>
    <dgm:cxn modelId="{D3607DBD-3605-4BBA-98F9-077AECF42EDD}" type="presOf" srcId="{D34E7811-7DBE-4163-837C-236E81316E02}" destId="{C9371A71-07C0-4A3C-9CEA-D396FBCA6D10}" srcOrd="0" destOrd="0" presId="urn:microsoft.com/office/officeart/2005/8/layout/hierarchy3"/>
    <dgm:cxn modelId="{5A031FEC-47F7-40D2-8DCF-86093D4579A8}" type="presOf" srcId="{AE4D653D-1971-4BD6-AFB6-59B9ECEE023A}" destId="{8FA77B96-6080-4B8D-85C3-BEFCB0A28432}" srcOrd="0" destOrd="0" presId="urn:microsoft.com/office/officeart/2005/8/layout/hierarchy3"/>
    <dgm:cxn modelId="{FBDB52BC-15B2-4081-B9D2-33C2119B095D}" type="presOf" srcId="{E70FE388-F9EE-45DA-9AEC-55F7914E548C}" destId="{15FF545B-2FD8-4A2F-8A39-82F3E202B3F5}" srcOrd="0" destOrd="0" presId="urn:microsoft.com/office/officeart/2005/8/layout/hierarchy3"/>
    <dgm:cxn modelId="{DFB29F72-B74D-4A6F-8044-054C9F8B2905}" type="presOf" srcId="{7BB6533B-BE8B-4884-B343-784927A62137}" destId="{165C1BF9-42AD-47E0-9008-DCFA4A6EAD97}" srcOrd="0" destOrd="0" presId="urn:microsoft.com/office/officeart/2005/8/layout/hierarchy3"/>
    <dgm:cxn modelId="{F597EB61-859E-4A55-9CD5-9A00EC0B2BD6}" type="presParOf" srcId="{C356DAE9-5FF1-4B33-B203-ECC63DB899E7}" destId="{D6D0D9E8-9E4B-4394-B8CA-1EC6D7472F26}" srcOrd="0" destOrd="0" presId="urn:microsoft.com/office/officeart/2005/8/layout/hierarchy3"/>
    <dgm:cxn modelId="{EDABF1A0-0194-4FAE-82FF-2187B11622A8}" type="presParOf" srcId="{D6D0D9E8-9E4B-4394-B8CA-1EC6D7472F26}" destId="{81526B95-D737-4020-8F9C-8C21D11DA85C}" srcOrd="0" destOrd="0" presId="urn:microsoft.com/office/officeart/2005/8/layout/hierarchy3"/>
    <dgm:cxn modelId="{0097C777-94D6-4D68-8017-3BF8216C4DCD}" type="presParOf" srcId="{81526B95-D737-4020-8F9C-8C21D11DA85C}" destId="{15FF545B-2FD8-4A2F-8A39-82F3E202B3F5}" srcOrd="0" destOrd="0" presId="urn:microsoft.com/office/officeart/2005/8/layout/hierarchy3"/>
    <dgm:cxn modelId="{1CFD5D3D-4A91-44D6-AFA7-CCCF610BE507}" type="presParOf" srcId="{81526B95-D737-4020-8F9C-8C21D11DA85C}" destId="{C40962B0-B021-4F63-B3AF-87E3EADB2DA0}" srcOrd="1" destOrd="0" presId="urn:microsoft.com/office/officeart/2005/8/layout/hierarchy3"/>
    <dgm:cxn modelId="{02058179-CE7E-4B05-BF8F-6FCFCAB8B1CC}" type="presParOf" srcId="{D6D0D9E8-9E4B-4394-B8CA-1EC6D7472F26}" destId="{2206891E-1184-4309-BD13-AFAD6C995D4C}" srcOrd="1" destOrd="0" presId="urn:microsoft.com/office/officeart/2005/8/layout/hierarchy3"/>
    <dgm:cxn modelId="{AD7C6E0B-92C6-43C5-B90E-A81E3F3F3EA3}" type="presParOf" srcId="{2206891E-1184-4309-BD13-AFAD6C995D4C}" destId="{09D37FEA-C75C-4D97-AA95-7F4585322095}" srcOrd="0" destOrd="0" presId="urn:microsoft.com/office/officeart/2005/8/layout/hierarchy3"/>
    <dgm:cxn modelId="{99222048-6DE7-44CA-B520-005156E5DAAA}" type="presParOf" srcId="{2206891E-1184-4309-BD13-AFAD6C995D4C}" destId="{165C1BF9-42AD-47E0-9008-DCFA4A6EAD97}" srcOrd="1" destOrd="0" presId="urn:microsoft.com/office/officeart/2005/8/layout/hierarchy3"/>
    <dgm:cxn modelId="{4603AA2A-9AD7-4CE4-B266-901EBD39A4F3}" type="presParOf" srcId="{2206891E-1184-4309-BD13-AFAD6C995D4C}" destId="{8FA77B96-6080-4B8D-85C3-BEFCB0A28432}" srcOrd="2" destOrd="0" presId="urn:microsoft.com/office/officeart/2005/8/layout/hierarchy3"/>
    <dgm:cxn modelId="{D3BA1AAA-7029-410C-9F1F-0C786FB2544C}" type="presParOf" srcId="{2206891E-1184-4309-BD13-AFAD6C995D4C}" destId="{46AD5CC8-95A1-4FA0-96D6-F9EC56D10016}" srcOrd="3" destOrd="0" presId="urn:microsoft.com/office/officeart/2005/8/layout/hierarchy3"/>
    <dgm:cxn modelId="{3092A520-5F02-49D3-9B19-4846978ABEA4}" type="presParOf" srcId="{2206891E-1184-4309-BD13-AFAD6C995D4C}" destId="{7287CA55-99DA-43B2-A2CC-E76AC55DAFB1}" srcOrd="4" destOrd="0" presId="urn:microsoft.com/office/officeart/2005/8/layout/hierarchy3"/>
    <dgm:cxn modelId="{EE9A7790-DDEF-411A-8F85-D59C51A85AB0}" type="presParOf" srcId="{2206891E-1184-4309-BD13-AFAD6C995D4C}" destId="{459C9C4D-DE4C-4E26-A5E9-AD5BC1AE402D}" srcOrd="5" destOrd="0" presId="urn:microsoft.com/office/officeart/2005/8/layout/hierarchy3"/>
    <dgm:cxn modelId="{CCF5D2E7-04D4-4BBF-A5E7-BA61FE82B1E1}" type="presParOf" srcId="{2206891E-1184-4309-BD13-AFAD6C995D4C}" destId="{1944B937-A478-48FD-8C17-FD889F8B7984}" srcOrd="6" destOrd="0" presId="urn:microsoft.com/office/officeart/2005/8/layout/hierarchy3"/>
    <dgm:cxn modelId="{45DAEB7A-2D17-41A0-8268-3AA81A233060}" type="presParOf" srcId="{2206891E-1184-4309-BD13-AFAD6C995D4C}" destId="{C9371A71-07C0-4A3C-9CEA-D396FBCA6D10}" srcOrd="7" destOrd="0" presId="urn:microsoft.com/office/officeart/2005/8/layout/hierarchy3"/>
    <dgm:cxn modelId="{0AD33221-40A9-412B-8899-C7B89C7D4998}" type="presParOf" srcId="{2206891E-1184-4309-BD13-AFAD6C995D4C}" destId="{4A3E949E-A60D-4C88-A080-5E9E45B30CCE}" srcOrd="8" destOrd="0" presId="urn:microsoft.com/office/officeart/2005/8/layout/hierarchy3"/>
    <dgm:cxn modelId="{DEBEDB29-DAC6-4A4D-A6C4-74EEFB339134}" type="presParOf" srcId="{2206891E-1184-4309-BD13-AFAD6C995D4C}" destId="{925A9C37-F0AD-4850-8E8F-4D1D851DD4C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AC69D-7909-479D-B25F-5FB4895CA4C0}">
      <dsp:nvSpPr>
        <dsp:cNvPr id="0" name=""/>
        <dsp:cNvSpPr/>
      </dsp:nvSpPr>
      <dsp:spPr>
        <a:xfrm>
          <a:off x="-7045328" y="-1077118"/>
          <a:ext cx="8385155" cy="8385155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BA23-A58D-4F27-AB07-BEEC5567CC18}">
      <dsp:nvSpPr>
        <dsp:cNvPr id="0" name=""/>
        <dsp:cNvSpPr/>
      </dsp:nvSpPr>
      <dsp:spPr>
        <a:xfrm>
          <a:off x="498785" y="328120"/>
          <a:ext cx="6489151" cy="655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Семья, родословная, родной дом, ближайшее окружение</a:t>
          </a:r>
          <a:endParaRPr lang="ru-RU" sz="2000" kern="1200" dirty="0">
            <a:latin typeface="Arial Black" pitchFamily="34" charset="0"/>
          </a:endParaRPr>
        </a:p>
      </dsp:txBody>
      <dsp:txXfrm>
        <a:off x="498785" y="328120"/>
        <a:ext cx="6489151" cy="655991"/>
      </dsp:txXfrm>
    </dsp:sp>
    <dsp:sp modelId="{E40AF398-2BCE-42A1-96E9-2A290F759FBB}">
      <dsp:nvSpPr>
        <dsp:cNvPr id="0" name=""/>
        <dsp:cNvSpPr/>
      </dsp:nvSpPr>
      <dsp:spPr>
        <a:xfrm>
          <a:off x="88790" y="246121"/>
          <a:ext cx="819988" cy="819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D6CA5-B235-4269-8F4B-5DD02F9AADA4}">
      <dsp:nvSpPr>
        <dsp:cNvPr id="0" name=""/>
        <dsp:cNvSpPr/>
      </dsp:nvSpPr>
      <dsp:spPr>
        <a:xfrm>
          <a:off x="1038382" y="1311982"/>
          <a:ext cx="5949553" cy="6559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История и природа родного края</a:t>
          </a:r>
          <a:endParaRPr lang="ru-RU" sz="2000" kern="1200" dirty="0">
            <a:latin typeface="Arial Black" pitchFamily="34" charset="0"/>
          </a:endParaRPr>
        </a:p>
      </dsp:txBody>
      <dsp:txXfrm>
        <a:off x="1038382" y="1311982"/>
        <a:ext cx="5949553" cy="655991"/>
      </dsp:txXfrm>
    </dsp:sp>
    <dsp:sp modelId="{223980A2-3EFB-41EF-A5AB-ED76835C9EF6}">
      <dsp:nvSpPr>
        <dsp:cNvPr id="0" name=""/>
        <dsp:cNvSpPr/>
      </dsp:nvSpPr>
      <dsp:spPr>
        <a:xfrm>
          <a:off x="628388" y="1229983"/>
          <a:ext cx="819988" cy="819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3D51-D2E6-4038-A76F-FEB18C420999}">
      <dsp:nvSpPr>
        <dsp:cNvPr id="0" name=""/>
        <dsp:cNvSpPr/>
      </dsp:nvSpPr>
      <dsp:spPr>
        <a:xfrm>
          <a:off x="1285127" y="2295844"/>
          <a:ext cx="5702809" cy="6559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Народное творчество и ремесла, народный костюм</a:t>
          </a:r>
          <a:endParaRPr lang="ru-RU" sz="2000" kern="1200" dirty="0">
            <a:latin typeface="Arial Black" pitchFamily="34" charset="0"/>
          </a:endParaRPr>
        </a:p>
      </dsp:txBody>
      <dsp:txXfrm>
        <a:off x="1285127" y="2295844"/>
        <a:ext cx="5702809" cy="655991"/>
      </dsp:txXfrm>
    </dsp:sp>
    <dsp:sp modelId="{63890D21-2101-435F-8E18-738DFFB8994C}">
      <dsp:nvSpPr>
        <dsp:cNvPr id="0" name=""/>
        <dsp:cNvSpPr/>
      </dsp:nvSpPr>
      <dsp:spPr>
        <a:xfrm>
          <a:off x="875132" y="2213845"/>
          <a:ext cx="819988" cy="819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451E3-A9C3-493B-B861-D2DC60A75698}">
      <dsp:nvSpPr>
        <dsp:cNvPr id="0" name=""/>
        <dsp:cNvSpPr/>
      </dsp:nvSpPr>
      <dsp:spPr>
        <a:xfrm>
          <a:off x="1285127" y="3279083"/>
          <a:ext cx="5702809" cy="6559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Известные люди Беларуси </a:t>
          </a:r>
          <a:endParaRPr lang="ru-RU" sz="2000" kern="1200" dirty="0">
            <a:latin typeface="Arial Black" pitchFamily="34" charset="0"/>
          </a:endParaRPr>
        </a:p>
      </dsp:txBody>
      <dsp:txXfrm>
        <a:off x="1285127" y="3279083"/>
        <a:ext cx="5702809" cy="655991"/>
      </dsp:txXfrm>
    </dsp:sp>
    <dsp:sp modelId="{C977D9B3-761B-4837-A1A0-06B383828A49}">
      <dsp:nvSpPr>
        <dsp:cNvPr id="0" name=""/>
        <dsp:cNvSpPr/>
      </dsp:nvSpPr>
      <dsp:spPr>
        <a:xfrm>
          <a:off x="875132" y="3197084"/>
          <a:ext cx="819988" cy="819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9CA20-8C83-4B36-91D6-8A0F2F24B02E}">
      <dsp:nvSpPr>
        <dsp:cNvPr id="0" name=""/>
        <dsp:cNvSpPr/>
      </dsp:nvSpPr>
      <dsp:spPr>
        <a:xfrm>
          <a:off x="1038382" y="4262945"/>
          <a:ext cx="5949553" cy="6559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Календарь народных  и государственных праздников</a:t>
          </a:r>
          <a:endParaRPr lang="ru-RU" sz="2000" kern="1200" dirty="0">
            <a:latin typeface="Arial Black" pitchFamily="34" charset="0"/>
          </a:endParaRPr>
        </a:p>
      </dsp:txBody>
      <dsp:txXfrm>
        <a:off x="1038382" y="4262945"/>
        <a:ext cx="5949553" cy="655991"/>
      </dsp:txXfrm>
    </dsp:sp>
    <dsp:sp modelId="{3CA677E4-C866-4E55-8B8D-937C797F754E}">
      <dsp:nvSpPr>
        <dsp:cNvPr id="0" name=""/>
        <dsp:cNvSpPr/>
      </dsp:nvSpPr>
      <dsp:spPr>
        <a:xfrm>
          <a:off x="628388" y="4180946"/>
          <a:ext cx="819988" cy="819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2CBCF-F08D-4666-A183-ADF33AFFE239}">
      <dsp:nvSpPr>
        <dsp:cNvPr id="0" name=""/>
        <dsp:cNvSpPr/>
      </dsp:nvSpPr>
      <dsp:spPr>
        <a:xfrm>
          <a:off x="498785" y="5246807"/>
          <a:ext cx="6489151" cy="655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Символы, символика и святыни</a:t>
          </a:r>
          <a:endParaRPr lang="ru-RU" sz="2000" kern="1200" dirty="0">
            <a:latin typeface="Arial Black" pitchFamily="34" charset="0"/>
          </a:endParaRPr>
        </a:p>
      </dsp:txBody>
      <dsp:txXfrm>
        <a:off x="498785" y="5246807"/>
        <a:ext cx="6489151" cy="655991"/>
      </dsp:txXfrm>
    </dsp:sp>
    <dsp:sp modelId="{E44B2029-BC85-4A64-971E-FD16B7404244}">
      <dsp:nvSpPr>
        <dsp:cNvPr id="0" name=""/>
        <dsp:cNvSpPr/>
      </dsp:nvSpPr>
      <dsp:spPr>
        <a:xfrm>
          <a:off x="88790" y="5164808"/>
          <a:ext cx="819988" cy="819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545B-2FD8-4A2F-8A39-82F3E202B3F5}">
      <dsp:nvSpPr>
        <dsp:cNvPr id="0" name=""/>
        <dsp:cNvSpPr/>
      </dsp:nvSpPr>
      <dsp:spPr>
        <a:xfrm>
          <a:off x="452378" y="2095"/>
          <a:ext cx="2611667" cy="739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2018/2019 учебный год</a:t>
          </a:r>
          <a:endParaRPr lang="ru-RU" sz="2000" b="1" kern="1200" dirty="0">
            <a:latin typeface="Arial Black" pitchFamily="34" charset="0"/>
          </a:endParaRPr>
        </a:p>
      </dsp:txBody>
      <dsp:txXfrm>
        <a:off x="474049" y="23766"/>
        <a:ext cx="2568325" cy="696565"/>
      </dsp:txXfrm>
    </dsp:sp>
    <dsp:sp modelId="{09D37FEA-C75C-4D97-AA95-7F4585322095}">
      <dsp:nvSpPr>
        <dsp:cNvPr id="0" name=""/>
        <dsp:cNvSpPr/>
      </dsp:nvSpPr>
      <dsp:spPr>
        <a:xfrm>
          <a:off x="713545" y="742003"/>
          <a:ext cx="261166" cy="55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930"/>
              </a:lnTo>
              <a:lnTo>
                <a:pt x="261166" y="55493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C1BF9-42AD-47E0-9008-DCFA4A6EAD97}">
      <dsp:nvSpPr>
        <dsp:cNvPr id="0" name=""/>
        <dsp:cNvSpPr/>
      </dsp:nvSpPr>
      <dsp:spPr>
        <a:xfrm>
          <a:off x="974712" y="926980"/>
          <a:ext cx="7508928" cy="739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Фестиваль чтецов «</a:t>
          </a:r>
          <a:r>
            <a:rPr lang="ru-RU" sz="1800" b="1" kern="1200" dirty="0" err="1" smtClean="0">
              <a:latin typeface="Arial Black" pitchFamily="34" charset="0"/>
            </a:rPr>
            <a:t>Твая</a:t>
          </a:r>
          <a:r>
            <a:rPr lang="ru-RU" sz="1800" b="1" kern="1200" dirty="0" smtClean="0">
              <a:latin typeface="Arial Black" pitchFamily="34" charset="0"/>
            </a:rPr>
            <a:t> </a:t>
          </a:r>
          <a:r>
            <a:rPr lang="ru-RU" sz="1800" b="1" kern="1200" dirty="0" err="1" smtClean="0">
              <a:latin typeface="Arial Black" pitchFamily="34" charset="0"/>
            </a:rPr>
            <a:t>зямля</a:t>
          </a:r>
          <a:r>
            <a:rPr lang="ru-RU" sz="1800" b="1" kern="1200" dirty="0" smtClean="0">
              <a:latin typeface="Arial Black" pitchFamily="34" charset="0"/>
            </a:rPr>
            <a:t>, </a:t>
          </a:r>
          <a:r>
            <a:rPr lang="ru-RU" sz="1800" b="1" kern="1200" dirty="0" err="1" smtClean="0">
              <a:latin typeface="Arial Black" pitchFamily="34" charset="0"/>
            </a:rPr>
            <a:t>твая</a:t>
          </a:r>
          <a:r>
            <a:rPr lang="ru-RU" sz="1800" b="1" kern="1200" dirty="0" smtClean="0">
              <a:latin typeface="Arial Black" pitchFamily="34" charset="0"/>
            </a:rPr>
            <a:t> </a:t>
          </a:r>
          <a:r>
            <a:rPr lang="ru-RU" sz="1800" b="1" kern="1200" dirty="0" err="1" smtClean="0">
              <a:latin typeface="Arial Black" pitchFamily="34" charset="0"/>
            </a:rPr>
            <a:t>Радз</a:t>
          </a:r>
          <a:r>
            <a:rPr lang="be-BY" sz="1800" b="1" kern="1200" dirty="0" smtClean="0">
              <a:latin typeface="Arial Black" pitchFamily="34" charset="0"/>
            </a:rPr>
            <a:t>іма названа светла – Беларусь»</a:t>
          </a:r>
          <a:r>
            <a:rPr lang="ru-RU" sz="1800" b="1" kern="1200" dirty="0" smtClean="0">
              <a:latin typeface="Arial Black" pitchFamily="34" charset="0"/>
            </a:rPr>
            <a:t>»</a:t>
          </a:r>
          <a:endParaRPr lang="ru-RU" sz="1800" b="1" kern="1200" dirty="0">
            <a:latin typeface="Arial Black" pitchFamily="34" charset="0"/>
          </a:endParaRPr>
        </a:p>
      </dsp:txBody>
      <dsp:txXfrm>
        <a:off x="996383" y="948651"/>
        <a:ext cx="7465586" cy="696565"/>
      </dsp:txXfrm>
    </dsp:sp>
    <dsp:sp modelId="{8FA77B96-6080-4B8D-85C3-BEFCB0A28432}">
      <dsp:nvSpPr>
        <dsp:cNvPr id="0" name=""/>
        <dsp:cNvSpPr/>
      </dsp:nvSpPr>
      <dsp:spPr>
        <a:xfrm>
          <a:off x="713545" y="742003"/>
          <a:ext cx="261166" cy="155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580"/>
              </a:lnTo>
              <a:lnTo>
                <a:pt x="261166" y="155058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5CC8-95A1-4FA0-96D6-F9EC56D10016}">
      <dsp:nvSpPr>
        <dsp:cNvPr id="0" name=""/>
        <dsp:cNvSpPr/>
      </dsp:nvSpPr>
      <dsp:spPr>
        <a:xfrm>
          <a:off x="974712" y="1851865"/>
          <a:ext cx="7602500" cy="881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Семинар-практикум «Современные формы организации работы с воспитанниками по патриотическому воспитанию в центре символики»»</a:t>
          </a:r>
          <a:endParaRPr lang="ru-RU" sz="1800" b="1" kern="1200" dirty="0">
            <a:latin typeface="Arial Black" pitchFamily="34" charset="0"/>
          </a:endParaRPr>
        </a:p>
      </dsp:txBody>
      <dsp:txXfrm>
        <a:off x="1000528" y="1877681"/>
        <a:ext cx="7550868" cy="829805"/>
      </dsp:txXfrm>
    </dsp:sp>
    <dsp:sp modelId="{7287CA55-99DA-43B2-A2CC-E76AC55DAFB1}">
      <dsp:nvSpPr>
        <dsp:cNvPr id="0" name=""/>
        <dsp:cNvSpPr/>
      </dsp:nvSpPr>
      <dsp:spPr>
        <a:xfrm>
          <a:off x="713545" y="742003"/>
          <a:ext cx="261166" cy="254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230"/>
              </a:lnTo>
              <a:lnTo>
                <a:pt x="261166" y="254623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C9C4D-DE4C-4E26-A5E9-AD5BC1AE402D}">
      <dsp:nvSpPr>
        <dsp:cNvPr id="0" name=""/>
        <dsp:cNvSpPr/>
      </dsp:nvSpPr>
      <dsp:spPr>
        <a:xfrm>
          <a:off x="974712" y="2918279"/>
          <a:ext cx="7607377" cy="739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Семинар-практикум «Патриотическое воспитание средствами музейной педагогики»</a:t>
          </a:r>
          <a:endParaRPr lang="ru-RU" sz="1800" b="1" kern="1200" dirty="0">
            <a:latin typeface="Arial Black" pitchFamily="34" charset="0"/>
          </a:endParaRPr>
        </a:p>
      </dsp:txBody>
      <dsp:txXfrm>
        <a:off x="996383" y="2939950"/>
        <a:ext cx="7564035" cy="696565"/>
      </dsp:txXfrm>
    </dsp:sp>
    <dsp:sp modelId="{1944B937-A478-48FD-8C17-FD889F8B7984}">
      <dsp:nvSpPr>
        <dsp:cNvPr id="0" name=""/>
        <dsp:cNvSpPr/>
      </dsp:nvSpPr>
      <dsp:spPr>
        <a:xfrm>
          <a:off x="713545" y="742003"/>
          <a:ext cx="261166" cy="3538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8709"/>
              </a:lnTo>
              <a:lnTo>
                <a:pt x="261166" y="3538709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71A71-07C0-4A3C-9CEA-D396FBCA6D10}">
      <dsp:nvSpPr>
        <dsp:cNvPr id="0" name=""/>
        <dsp:cNvSpPr/>
      </dsp:nvSpPr>
      <dsp:spPr>
        <a:xfrm>
          <a:off x="974712" y="3843164"/>
          <a:ext cx="7619737" cy="875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5122391"/>
              <a:satOff val="6577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РМО «Педагогические и методологические условия и принципы в условиях популяризации белорусского языка в учреждениях дошкольного образования»</a:t>
          </a:r>
          <a:endParaRPr lang="ru-RU" sz="1800" b="1" kern="1200" dirty="0">
            <a:latin typeface="Arial Black" pitchFamily="34" charset="0"/>
          </a:endParaRPr>
        </a:p>
      </dsp:txBody>
      <dsp:txXfrm>
        <a:off x="1000343" y="3868795"/>
        <a:ext cx="7568475" cy="823834"/>
      </dsp:txXfrm>
    </dsp:sp>
    <dsp:sp modelId="{4A3E949E-A60D-4C88-A080-5E9E45B30CCE}">
      <dsp:nvSpPr>
        <dsp:cNvPr id="0" name=""/>
        <dsp:cNvSpPr/>
      </dsp:nvSpPr>
      <dsp:spPr>
        <a:xfrm>
          <a:off x="713545" y="742003"/>
          <a:ext cx="261166" cy="453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1188"/>
              </a:lnTo>
              <a:lnTo>
                <a:pt x="261166" y="4531188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A9C37-F0AD-4850-8E8F-4D1D851DD4C6}">
      <dsp:nvSpPr>
        <dsp:cNvPr id="0" name=""/>
        <dsp:cNvSpPr/>
      </dsp:nvSpPr>
      <dsp:spPr>
        <a:xfrm>
          <a:off x="974712" y="4903238"/>
          <a:ext cx="7633185" cy="739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Работа передвижной выставки ГУО «Ясли-сад №7»  «Белорусская кукла»</a:t>
          </a:r>
          <a:endParaRPr lang="ru-RU" sz="1800" b="1" kern="1200" dirty="0">
            <a:latin typeface="Arial Black" pitchFamily="34" charset="0"/>
          </a:endParaRPr>
        </a:p>
      </dsp:txBody>
      <dsp:txXfrm>
        <a:off x="996383" y="4924909"/>
        <a:ext cx="7589843" cy="6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8CD131-115B-4A96-8D21-CC8B2D2B40D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D227-3BC1-48DA-AB2C-10A70438B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61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64A299-A894-4AE2-9B6C-79D0819253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BD55F7-1E53-40F5-9F79-A1D85A989795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3C0F28-DD4E-4B5A-94C9-F1E37C98F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9F88-14AC-4D7B-B6C4-DEE424DFAC3F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9DC2-91A0-4D5D-A652-1B79A75AA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5F4E-CE2D-46A9-9928-6A1881C3415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820C-796F-426D-806C-AF3FE7E97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A3EF-6049-4C3D-9730-01D9FAE3E07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31E2-7FCB-40FA-A995-9C03B78BA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015700-AE9C-4042-8F47-3DA491C9F3C2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D528F3-E7EA-4AA9-B45D-561FC0879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21E386-A8CE-4EDB-BFB8-16D7FFB7F9E4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95D55E-24BD-44E7-899E-DFEE484BD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93FEF8-EFF4-498C-8862-3935DD129748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C8A4C-0321-448D-A718-3671F0E4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6378A-CC61-47A4-B429-F281C621D30C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3512DC-DAB8-4D44-B657-E90D83793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071F-DA83-4FC3-9B4D-5B3178AE2D6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B5A-0CA8-4B3F-9F64-9F4B6ECC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18CD14-25AD-4DD0-8305-65C146593C2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D16BA2-3086-4B3E-A1BE-30F68F71C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8F2C7A-B927-4E50-96A6-02B9BED78CDD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9E19E9-2B34-414F-A4C9-838A4E65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AAEED88-73D9-41A3-B3D8-2CBFBEFB173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941F509-60A2-4305-8A62-3663E1F7A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57932"/>
            <a:ext cx="853244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Основные требования к содержанию центра символики</a:t>
            </a:r>
            <a:endParaRPr lang="ru-RU" sz="35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565763"/>
            <a:ext cx="3046623" cy="5999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graphicFrame>
        <p:nvGraphicFramePr>
          <p:cNvPr id="2" name="Схема 1"/>
          <p:cNvGraphicFramePr/>
          <p:nvPr/>
        </p:nvGraphicFramePr>
        <p:xfrm>
          <a:off x="2067273" y="836712"/>
          <a:ext cx="7076727" cy="62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pvlida.by/media/k2/items/cache/2976bbb58d7e9716d2c87368d0a5f20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311" y="3502160"/>
            <a:ext cx="9144000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44712" y="56361"/>
            <a:ext cx="9144000" cy="1356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Отдела образования Светлогорского райисполкома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4910" y="3723382"/>
            <a:ext cx="853244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Центр символики: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современные 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 содержанию и организации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5301208"/>
            <a:ext cx="8298669" cy="70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Рубанова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Н.В.,  заместитель заведующего по основной деятельности ГУО «Ясли-сад №14 г.Светлогорска»,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член творческой группы заместителей заведующих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975" y="57932"/>
            <a:ext cx="853244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Формы  методической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 педагогическими работниками</a:t>
            </a:r>
            <a:endParaRPr lang="ru-RU" sz="35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219862" y="1073595"/>
          <a:ext cx="9060277" cy="564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C:\Documents and Settings\Admin\Мои документы\P1180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95"/>
          <a:stretch>
            <a:fillRect/>
          </a:stretch>
        </p:blipFill>
        <p:spPr bwMode="auto">
          <a:xfrm>
            <a:off x="-26988" y="33338"/>
            <a:ext cx="9293226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Этнографический музей Беларуская хатка\IMG_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9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Этнографический музей Беларуская хатка\IMG_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62"/>
            <a:ext cx="9144000" cy="6848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1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Admin\Мои документы\IMG_57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6626" name="AutoShape 4" descr="https://apf.mail.ru/cgi-bin/readmsg?id=15386451090000000171;0;1&amp;af_preview=1&amp;exif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6627" name="Picture 8" descr="C:\Documents and Settings\Admin\Мои документы\IMG_20181004_1049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20638"/>
            <a:ext cx="917257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7650" name="AutoShape 4" descr="https://apf.mail.ru/cgi-bin/readmsg?id=15386451090000000171;0;1&amp;af_preview=1&amp;exif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27651" name="Picture 6" descr="C:\Documents and Settings\Admin\Мои документы\SAM_48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7938"/>
            <a:ext cx="4783137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7938"/>
            <a:ext cx="4211637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семинар\DSC_0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813"/>
            <a:ext cx="457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4910</TotalTime>
  <Words>154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SamLab.ws</cp:lastModifiedBy>
  <cp:revision>43</cp:revision>
  <dcterms:modified xsi:type="dcterms:W3CDTF">2019-04-18T09:12:33Z</dcterms:modified>
</cp:coreProperties>
</file>