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5" r:id="rId14"/>
    <p:sldId id="284" r:id="rId15"/>
    <p:sldId id="286" r:id="rId16"/>
    <p:sldId id="271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8042-0C08-41E0-9915-119F88433150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9C26-1864-42FB-B22A-E9ADFF1BD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17AB-DD8E-4238-ACC8-CAD32501D20C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1249-1D60-4697-9954-AEEC54F2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7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0770-27DF-46AB-BF8E-4EBC7E7B9AC9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6938-301B-4C70-97F0-2B6867D3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BE0C0-A988-4726-BBC4-42735330AE9A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6E69-83AD-4E8B-8C8B-3B6F664BC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36CF-4586-4E8C-9505-40740BD33CF4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0F3D-93C8-4A26-BB51-A7653F7E6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7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DB13-85BE-463C-92AA-C18B4A01B324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8560-757C-4FAD-807F-6F2517E1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6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049E-C79A-4C5E-8F7D-70A9A7469E25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2B11-CDC0-44C3-BC36-007697245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A60D-03F5-4934-A61B-8D43E4484389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4AF-C657-49EA-AB93-8CCB0EDF6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3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A6CA-D2A6-49ED-BBAD-2416EBD6ADE6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E7A5-621A-44EA-832F-743AD80BE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6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BCAE-8429-4449-8B9A-D96FAD1560FD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6B5B-3BFD-4628-8D04-D63877EEA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3616-04C4-480C-A65B-2C21EFF40BEA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09E6-64C4-4B91-871C-796EEA53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581A7B5-1CF8-4A45-9DA6-D9684227DEAD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9DB726E-C290-46FF-8EA6-0BD18DAF0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66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8032777" cy="142873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Рухомыя гульні </a:t>
            </a:r>
            <a:b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выкарыстаннем мастацкага слова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Аўтары – складальнікі: Красюк В.С., Шэндзерава А.І</a:t>
            </a:r>
            <a:r>
              <a:rPr lang="be-BY" sz="1800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6" descr="C:\Users\Олеся\Pictures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3257550" cy="461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7" descr="C:\Users\Олеся\Pictures\Мои сканированные изображения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3276600" cy="4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786742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«Лодкі плывуць»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291" name="Picture 2" descr="C:\Users\Олеся\Desktop\Новая папка\IMGP2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2643182"/>
            <a:ext cx="6362487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3143250" y="857250"/>
            <a:ext cx="3000375" cy="1928813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Без рук лодка,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Без ног,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Але на жываце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Праходзіць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Шмат дарог.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600" dirty="0" smtClean="0">
                <a:solidFill>
                  <a:srgbClr val="002060"/>
                </a:solidFill>
              </a:rPr>
              <a:t>          (М. Пазнякоў)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43887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«Праз дзверы»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3315" name="Picture 2" descr="C:\Users\Олеся\Desktop\Новая папка\IMGP2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143404" cy="27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3" descr="C:\Users\Олеся\Desktop\Новая папка\IMGP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81738"/>
            <a:ext cx="4214842" cy="279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Содержимое 4"/>
          <p:cNvSpPr>
            <a:spLocks noGrp="1"/>
          </p:cNvSpPr>
          <p:nvPr>
            <p:ph idx="1"/>
          </p:nvPr>
        </p:nvSpPr>
        <p:spPr>
          <a:xfrm>
            <a:off x="4714875" y="2714625"/>
            <a:ext cx="4071938" cy="271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Ты за лета, Віні-Пух,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Так паправіўся, распух,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Ледзь прасоўваешся ў дзверы.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Ну, прызнайся: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Еў без меры. 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                  (Н. Галіноўская)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«Ясь, не зваліся»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9" name="Picture 2" descr="C:\Users\Олеся\Desktop\Новая папка\IMGP2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357718" cy="288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3" descr="C:\Users\Олеся\Desktop\Новая папка\IMGP2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71011"/>
            <a:ext cx="4357718" cy="288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Содержимое 4"/>
          <p:cNvSpPr>
            <a:spLocks noGrp="1"/>
          </p:cNvSpPr>
          <p:nvPr>
            <p:ph idx="1"/>
          </p:nvPr>
        </p:nvSpPr>
        <p:spPr>
          <a:xfrm>
            <a:off x="5429250" y="3071813"/>
            <a:ext cx="3357563" cy="1857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Воз высокі не схіліся,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Ясь пад куст не заваліся. 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  (П. Сушко)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0" y="5000636"/>
            <a:ext cx="4357718" cy="1516059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Гульня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развівае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арганізуе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гульню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А.І. </a:t>
            </a:r>
            <a:r>
              <a:rPr lang="be-BY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хеева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2" descr="C:\Users\Олеся\Desktop\Новая папка\IMGP2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25588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920037" cy="935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гульня «Капялюш»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63" y="1071563"/>
            <a:ext cx="8215312" cy="1357312"/>
          </a:xfrm>
        </p:spPr>
        <p:txBody>
          <a:bodyPr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be-BY" sz="2200" b="1" dirty="0" smtClean="0">
                <a:solidFill>
                  <a:srgbClr val="002060"/>
                </a:solidFill>
                <a:cs typeface="Times New Roman" pitchFamily="18" charset="0"/>
              </a:rPr>
              <a:t>Мэта</a:t>
            </a:r>
            <a:r>
              <a:rPr lang="be-BY" sz="22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be-BY" sz="2200" dirty="0">
                <a:solidFill>
                  <a:srgbClr val="002060"/>
                </a:solidFill>
                <a:cs typeface="Times New Roman" pitchFamily="18" charset="0"/>
              </a:rPr>
              <a:t> акцэнтаваць увагу дзяцей на шматзначнасць слова «дзень, на дзень, надзень); практыкаваць у вымаўленні гуку [дз’], спрыяць развіццю выразнасці мовы; развіваць спрытнасць, уменне прытрымлівацца правілаў гульні (дзейнічаць у суадносінах з апошнімі словамі, рухацца ў суадносінах з нормамі бяспекі), выхоўваць уважлівасць</a:t>
            </a:r>
            <a:r>
              <a:rPr lang="be-BY" sz="22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Олеся\Desktop\Новая папка\IMGP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643470" cy="302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5500688" y="2714625"/>
            <a:ext cx="3214687" cy="30003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Лепш не кратай,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Лепш не руш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дзіравы капялюш.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Падабаецца – надзень,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 толькі на дзень.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надзень, два надзень,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Куды хочаш, туды дзень.</a:t>
            </a:r>
            <a:b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		(В.Вітка)</a:t>
            </a:r>
            <a:endParaRPr lang="ru-RU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«Гадзюка»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000125"/>
            <a:ext cx="8215313" cy="1571625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be-BY" sz="2400" b="1" dirty="0" smtClean="0">
                <a:solidFill>
                  <a:srgbClr val="002060"/>
                </a:solidFill>
                <a:cs typeface="Times New Roman" pitchFamily="18" charset="0"/>
              </a:rPr>
              <a:t>Мэта:</a:t>
            </a:r>
            <a:r>
              <a:rPr lang="be-BY" sz="2400" dirty="0" smtClean="0">
                <a:solidFill>
                  <a:srgbClr val="002060"/>
                </a:solidFill>
                <a:cs typeface="Times New Roman" pitchFamily="18" charset="0"/>
              </a:rPr>
              <a:t> узбагачаць слоўнік дзяцей эмацыянальна-ацэначнай лексікай (дзеясловы); дабівацца выразнасці верша пры дапамозе рознай інтанацыі; замацоўваць вымаўленне гукаў [г], [дз’] у словах;  удасканальваць уменне хадзьбы ў калоне, мяняючы тэмп і напрамак;  выхоўваць пачуццё ўласнай бяспекі.</a:t>
            </a:r>
            <a:r>
              <a:rPr lang="be-BY" sz="2400" b="1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be-BY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be-BY" sz="2000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          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/>
          </a:p>
        </p:txBody>
      </p:sp>
      <p:sp>
        <p:nvSpPr>
          <p:cNvPr id="17412" name="Объект 2"/>
          <p:cNvSpPr txBox="1">
            <a:spLocks/>
          </p:cNvSpPr>
          <p:nvPr/>
        </p:nvSpPr>
        <p:spPr bwMode="auto">
          <a:xfrm>
            <a:off x="4643438" y="2643188"/>
            <a:ext cx="45005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Стойце ціха, а ні гуку,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Калі ўбачылі гадзюку!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 гадзюку не чапайце,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Ад гадзюкі не ўцякайце,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Лепш пастойце, прапусціце,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І далей сабе ідзіце.    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be-BY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	(Г. Аўласенка)                                                                      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altLang="ru-RU" sz="2000">
              <a:latin typeface="Times New Roman" pitchFamily="18" charset="0"/>
            </a:endParaRPr>
          </a:p>
        </p:txBody>
      </p:sp>
      <p:pic>
        <p:nvPicPr>
          <p:cNvPr id="5" name="Picture 3" descr="C:\Users\Олеся\Desktop\фото дети игры\172_1903\IMGP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4920639" cy="325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4357688" y="2428875"/>
            <a:ext cx="45720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be-BY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 птушкі мову маюць,</a:t>
            </a:r>
          </a:p>
          <a:p>
            <a:pPr eaLnBrk="1" hangingPunct="1">
              <a:spcBef>
                <a:spcPct val="20000"/>
              </a:spcBef>
            </a:pPr>
            <a:r>
              <a:rPr lang="be-BY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Мовай роднай размаўляюць</a:t>
            </a:r>
          </a:p>
          <a:p>
            <a:pPr eaLnBrk="1" hangingPunct="1">
              <a:spcBef>
                <a:spcPct val="20000"/>
              </a:spcBef>
            </a:pPr>
            <a:r>
              <a:rPr lang="be-BY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Мілагучнаю, сваёй, - </a:t>
            </a:r>
          </a:p>
          <a:p>
            <a:pPr eaLnBrk="1" hangingPunct="1">
              <a:spcBef>
                <a:spcPct val="20000"/>
              </a:spcBef>
            </a:pPr>
            <a:r>
              <a:rPr lang="be-BY" alt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Гэтак, як і мы з табой			     		   		(В.Жуковіч)</a:t>
            </a:r>
            <a:endParaRPr lang="ru-RU" alt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6" descr="C:\Users\Олеся\Pictures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4143404" cy="587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8032777" cy="1428736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Рухомыя гульні </a:t>
            </a:r>
            <a:b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выкарыстаннем мастацкага слова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Аўтары – складальнікі: Красюк В.С., Шэндзерава А.І</a:t>
            </a:r>
            <a:r>
              <a:rPr lang="be-BY" sz="1800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6" descr="C:\Users\Олеся\Pictures\Мои сканированные изображения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3257550" cy="461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7" descr="C:\Users\Олеся\Pictures\Мои сканированные изображения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060575"/>
            <a:ext cx="3276600" cy="4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ся\Desktop\Новая папка\IMGP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214422"/>
            <a:ext cx="43140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4" descr="C:\Users\Олеся\Desktop\Новая папка\IMGP2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910419"/>
            <a:ext cx="4298569" cy="271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43887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Беларуская народная гульня «Міхасік»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Олеся\Desktop\Новая папка\IMGP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3494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2" descr="C:\Users\Олеся\Desktop\Новая папка\IMGP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44" y="3857628"/>
            <a:ext cx="4368874" cy="276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43887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Беларуская народная гульня «Гусі – лебедзі»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43888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Беларуская народная гульня «Шэры кот»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7" name="Picture 2" descr="C:\Users\Олеся\Desktop\Новая папка\IMGP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00174"/>
            <a:ext cx="431334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3" descr="C:\Users\Олеся\Desktop\Новая папка\IMGP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364" y="3571876"/>
            <a:ext cx="4218353" cy="28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634287" cy="477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Патрабаванні да стварэння рухомых гульняў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5068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Адпаведнасць зместу мастацкіх твораў задачам     адукацыйных абласцей вучэбнай праграмы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Выразны рытм і сугучная рыфма вершаў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Не вялікі па аб'ём</a:t>
            </a:r>
            <a:r>
              <a:rPr lang="be-BY" altLang="ru-RU" sz="2400" smtClean="0">
                <a:solidFill>
                  <a:srgbClr val="002060"/>
                </a:solidFill>
                <a:cs typeface="Times New Roman" pitchFamily="18" charset="0"/>
              </a:rPr>
              <a:t>у</a:t>
            </a: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 вершаваны тэкст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Уключэнне асноўнага руху і гульнявых правіл </a:t>
            </a:r>
            <a:r>
              <a:rPr lang="be-BY" altLang="ru-RU" sz="2400" smtClean="0">
                <a:solidFill>
                  <a:srgbClr val="002060"/>
                </a:solidFill>
                <a:cs typeface="Times New Roman" pitchFamily="18" charset="0"/>
              </a:rPr>
              <a:t>у</a:t>
            </a: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 змест вершаванага тэксту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Магчымасць выкарыстання тэксту для развіцця розных бакоў </a:t>
            </a:r>
            <a:r>
              <a:rPr lang="be-BY" altLang="ru-RU" sz="2400" smtClean="0">
                <a:solidFill>
                  <a:srgbClr val="002060"/>
                </a:solidFill>
                <a:cs typeface="Times New Roman" pitchFamily="18" charset="0"/>
              </a:rPr>
              <a:t>мовы</a:t>
            </a: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 дзяцей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* Творчы падыход  </a:t>
            </a:r>
            <a:r>
              <a:rPr lang="be-BY" altLang="ru-RU" sz="2400" smtClean="0">
                <a:solidFill>
                  <a:srgbClr val="002060"/>
                </a:solidFill>
                <a:cs typeface="Times New Roman" pitchFamily="18" charset="0"/>
              </a:rPr>
              <a:t>педагога </a:t>
            </a:r>
            <a:r>
              <a:rPr lang="ru-RU" altLang="ru-RU" sz="2400" smtClean="0">
                <a:solidFill>
                  <a:srgbClr val="002060"/>
                </a:solidFill>
                <a:cs typeface="Times New Roman" pitchFamily="18" charset="0"/>
              </a:rPr>
              <a:t>пры працы з мастацкім творам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«Пчолкі збіраюць мядок»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4714875" y="2857500"/>
            <a:ext cx="3857625" cy="2428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Пчолку ў госці ўсе запрашалі,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Ёй ласкавыя словы казалі: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-Кветкамі багаты наш лужок,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Вы збірайце, пчолка, тут мядок.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                                (В. Жуковіч)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3" name="Picture 2" descr="C:\Users\Олеся\Desktop\Новая папка\IMGP2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1"/>
            <a:ext cx="3857652" cy="254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3" descr="C:\Users\Олеся\Desktop\Новая папка\IMGP2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819742" cy="25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«Лыска»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5214938" y="2357438"/>
            <a:ext cx="3500437" cy="2643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Пратрубіла Лыска: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-  Му-у!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Малачка нясу каму?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Хто паіў мяне вадою,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Дам таму я сырадою.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e-BY" altLang="ru-RU" sz="2000" smtClean="0">
                <a:solidFill>
                  <a:srgbClr val="002060"/>
                </a:solidFill>
              </a:rPr>
              <a:t>                      (А. Бібіцкі)</a:t>
            </a:r>
            <a:endParaRPr lang="ru-RU" altLang="ru-RU" sz="2000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2" name="Picture 2" descr="C:\Users\Олеся\Desktop\Новая папка\IMGP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143405" cy="274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3" descr="C:\Users\Олеся\Desktop\Новая папка\IMGP2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929066"/>
            <a:ext cx="4182801" cy="276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243888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Рухомая  гульня  «Пеўнік гвалту нарабіў»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267" name="Picture 2" descr="C:\Users\Олеся\Desktop\Новая папка\IMGP2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587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3" descr="C:\Users\Олеся\Desktop\Новая папка\IMGP2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4036948" cy="267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86375" y="2286000"/>
            <a:ext cx="3571875" cy="3714750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На прылесны хутарок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Ліска крадзецца здалёк.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Курачка даўно ёй сніцца –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Мяска хочацца лісіцы.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002060"/>
                </a:solidFill>
              </a:rPr>
              <a:t>- </a:t>
            </a:r>
            <a:r>
              <a:rPr lang="be-BY" sz="2900" dirty="0" smtClean="0">
                <a:solidFill>
                  <a:srgbClr val="002060"/>
                </a:solidFill>
              </a:rPr>
              <a:t>Я як гвалту нараблю,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Бабку з дзедам разбуджу.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Рыжая за ўсе даўгі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Паспытае качаргі.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e-BY" sz="2900" dirty="0" smtClean="0">
                <a:solidFill>
                  <a:srgbClr val="002060"/>
                </a:solidFill>
              </a:rPr>
              <a:t>                                                                                        		   (Я.Жабко)  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F2F4E9"/>
      </a:dk2>
      <a:lt2>
        <a:srgbClr val="FEFAC9"/>
      </a:lt2>
      <a:accent1>
        <a:srgbClr val="FEFAC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449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Verdana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Рухомыя гульні  з выкарыстаннем мастацкага слова  Аўтары – складальнікі: Красюк В.С., Шэндзерава А.І.</vt:lpstr>
      <vt:lpstr>Беларуская народная гульня «Міхасік»</vt:lpstr>
      <vt:lpstr>Беларуская народная гульня «Гусі – лебедзі»</vt:lpstr>
      <vt:lpstr>Беларуская народная гульня «Шэры кот»</vt:lpstr>
      <vt:lpstr>Презентация PowerPoint</vt:lpstr>
      <vt:lpstr>Патрабаванні да стварэння рухомых гульняў</vt:lpstr>
      <vt:lpstr>Рухомая  гульня  «Пчолкі збіраюць мядок»</vt:lpstr>
      <vt:lpstr>Рухомая  гульня  «Лыска»</vt:lpstr>
      <vt:lpstr>Рухомая  гульня  «Пеўнік гвалту нарабіў»</vt:lpstr>
      <vt:lpstr>Рухомая  гульня  «Лодкі плывуць»</vt:lpstr>
      <vt:lpstr>Рухомая  гульня «Праз дзверы»</vt:lpstr>
      <vt:lpstr>Рухомая  гульня  «Ясь, не зваліся»</vt:lpstr>
      <vt:lpstr>Гульня развівае мову,  а мова арганізуе гульню.                    А.І. Ціхеева </vt:lpstr>
      <vt:lpstr>Рухомая гульня «Капялюш» </vt:lpstr>
      <vt:lpstr>Рухомая  гульня  «Гадзюка»</vt:lpstr>
      <vt:lpstr>Презентация PowerPoint</vt:lpstr>
      <vt:lpstr>Рухомыя гульні  з выкарыстаннем мастацкага слова  Аўтары – складальнікі: Красюк В.С., Шэндзерава А.І.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Рухомыя гульні  з выкарыстаннем мастацкага слова</dc:title>
  <dc:creator>USER</dc:creator>
  <cp:lastModifiedBy>SamLab.ws</cp:lastModifiedBy>
  <cp:revision>27</cp:revision>
  <dcterms:created xsi:type="dcterms:W3CDTF">2011-11-10T11:46:47Z</dcterms:created>
  <dcterms:modified xsi:type="dcterms:W3CDTF">2019-04-18T09:09:03Z</dcterms:modified>
</cp:coreProperties>
</file>