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7" r:id="rId3"/>
    <p:sldId id="271" r:id="rId4"/>
    <p:sldId id="281" r:id="rId5"/>
    <p:sldId id="274" r:id="rId6"/>
    <p:sldId id="276" r:id="rId7"/>
    <p:sldId id="282" r:id="rId8"/>
    <p:sldId id="278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70" autoAdjust="0"/>
    <p:restoredTop sz="94660"/>
  </p:normalViewPr>
  <p:slideViewPr>
    <p:cSldViewPr>
      <p:cViewPr varScale="1">
        <p:scale>
          <a:sx n="69" d="100"/>
          <a:sy n="69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21B7D-BE74-41E6-9C98-88F3D893C627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1BE27-7DF6-4EA4-BCD8-F4EBF828AE3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Умение учителей теоретически грамотно излагать учебный материал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A665110-2C33-44C0-822B-EC13B712B49B}" type="parTrans" cxnId="{63C84235-DCBC-44CA-BD35-A2AAB53A1AE0}">
      <dgm:prSet/>
      <dgm:spPr/>
      <dgm:t>
        <a:bodyPr/>
        <a:lstStyle/>
        <a:p>
          <a:endParaRPr lang="ru-RU"/>
        </a:p>
      </dgm:t>
    </dgm:pt>
    <dgm:pt modelId="{6709E9D3-1A62-49AB-9D7C-9C5795AB41FD}" type="sibTrans" cxnId="{63C84235-DCBC-44CA-BD35-A2AAB53A1AE0}">
      <dgm:prSet/>
      <dgm:spPr/>
      <dgm:t>
        <a:bodyPr/>
        <a:lstStyle/>
        <a:p>
          <a:endParaRPr lang="ru-RU"/>
        </a:p>
      </dgm:t>
    </dgm:pt>
    <dgm:pt modelId="{25BAAC48-F886-4759-82AD-4DC7C40F2426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Логически последовательно выстраивать учебное занятие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DE26C0F-2D46-4837-8A32-C664EF66A4F4}" type="parTrans" cxnId="{1ACEFB0D-7E67-48C1-A6EA-1248FD1A712B}">
      <dgm:prSet/>
      <dgm:spPr/>
      <dgm:t>
        <a:bodyPr/>
        <a:lstStyle/>
        <a:p>
          <a:endParaRPr lang="ru-RU"/>
        </a:p>
      </dgm:t>
    </dgm:pt>
    <dgm:pt modelId="{C5EC6BDB-F831-4D28-86EE-463AB4CCDBC5}" type="sibTrans" cxnId="{1ACEFB0D-7E67-48C1-A6EA-1248FD1A712B}">
      <dgm:prSet/>
      <dgm:spPr/>
      <dgm:t>
        <a:bodyPr/>
        <a:lstStyle/>
        <a:p>
          <a:endParaRPr lang="ru-RU"/>
        </a:p>
      </dgm:t>
    </dgm:pt>
    <dgm:pt modelId="{412941AD-894C-4793-92C9-4AA2117A6990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Отрабатывать практические умения и навыки через применение электронных средств обучения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19DEA69-F393-4C99-8695-DE174170A14E}" type="parTrans" cxnId="{747847FA-6593-4906-BEE3-B33342FC2ED9}">
      <dgm:prSet/>
      <dgm:spPr/>
      <dgm:t>
        <a:bodyPr/>
        <a:lstStyle/>
        <a:p>
          <a:endParaRPr lang="ru-RU"/>
        </a:p>
      </dgm:t>
    </dgm:pt>
    <dgm:pt modelId="{B97C6E71-D674-4885-BF04-C37C0E8B1993}" type="sibTrans" cxnId="{747847FA-6593-4906-BEE3-B33342FC2ED9}">
      <dgm:prSet/>
      <dgm:spPr/>
      <dgm:t>
        <a:bodyPr/>
        <a:lstStyle/>
        <a:p>
          <a:endParaRPr lang="ru-RU"/>
        </a:p>
      </dgm:t>
    </dgm:pt>
    <dgm:pt modelId="{BA89957E-93A3-465B-9DA5-614DA2735DDB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Проводить объяснение, опираясь на опыт и знания учащихся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DB7948F-9E7B-4341-8794-028BFEEC00D7}" type="parTrans" cxnId="{71B71384-09CE-42ED-884C-A8B27F1CF85D}">
      <dgm:prSet/>
      <dgm:spPr/>
      <dgm:t>
        <a:bodyPr/>
        <a:lstStyle/>
        <a:p>
          <a:endParaRPr lang="ru-RU"/>
        </a:p>
      </dgm:t>
    </dgm:pt>
    <dgm:pt modelId="{02B9FFD8-ABF7-40BC-B19F-5B50E5B37A64}" type="sibTrans" cxnId="{71B71384-09CE-42ED-884C-A8B27F1CF85D}">
      <dgm:prSet/>
      <dgm:spPr/>
      <dgm:t>
        <a:bodyPr/>
        <a:lstStyle/>
        <a:p>
          <a:endParaRPr lang="ru-RU"/>
        </a:p>
      </dgm:t>
    </dgm:pt>
    <dgm:pt modelId="{508C74A9-7F5E-4B1F-8A50-036A59F247AD}" type="pres">
      <dgm:prSet presAssocID="{1A721B7D-BE74-41E6-9C98-88F3D893C62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7AEFBE-35E3-40E6-BF3D-C10CA7D67032}" type="pres">
      <dgm:prSet presAssocID="{DB01BE27-7DF6-4EA4-BCD8-F4EBF828AE31}" presName="node" presStyleLbl="node1" presStyleIdx="0" presStyleCnt="4" custScaleX="118303" custScaleY="107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D04B5-CA49-4244-8B81-154A2C4A568A}" type="pres">
      <dgm:prSet presAssocID="{DB01BE27-7DF6-4EA4-BCD8-F4EBF828AE31}" presName="spNode" presStyleCnt="0"/>
      <dgm:spPr/>
    </dgm:pt>
    <dgm:pt modelId="{67F8E059-87B6-4486-A9BB-2BAF5AF1BD2E}" type="pres">
      <dgm:prSet presAssocID="{6709E9D3-1A62-49AB-9D7C-9C5795AB41FD}" presName="sibTrans" presStyleLbl="sibTrans1D1" presStyleIdx="0" presStyleCnt="4"/>
      <dgm:spPr/>
      <dgm:t>
        <a:bodyPr/>
        <a:lstStyle/>
        <a:p>
          <a:endParaRPr lang="ru-RU"/>
        </a:p>
      </dgm:t>
    </dgm:pt>
    <dgm:pt modelId="{E45F37AD-86C7-4271-A855-B7330643B98A}" type="pres">
      <dgm:prSet presAssocID="{25BAAC48-F886-4759-82AD-4DC7C40F2426}" presName="node" presStyleLbl="node1" presStyleIdx="1" presStyleCnt="4" custScaleX="110413" custScaleY="126075" custRadScaleRad="122464" custRadScaleInc="-4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38CC0-91F0-418C-8DC2-576703A654F8}" type="pres">
      <dgm:prSet presAssocID="{25BAAC48-F886-4759-82AD-4DC7C40F2426}" presName="spNode" presStyleCnt="0"/>
      <dgm:spPr/>
    </dgm:pt>
    <dgm:pt modelId="{43283B8A-34CC-4B39-A90C-52115F4320D1}" type="pres">
      <dgm:prSet presAssocID="{C5EC6BDB-F831-4D28-86EE-463AB4CCDBC5}" presName="sibTrans" presStyleLbl="sibTrans1D1" presStyleIdx="1" presStyleCnt="4"/>
      <dgm:spPr/>
      <dgm:t>
        <a:bodyPr/>
        <a:lstStyle/>
        <a:p>
          <a:endParaRPr lang="ru-RU"/>
        </a:p>
      </dgm:t>
    </dgm:pt>
    <dgm:pt modelId="{3E709114-9332-44E0-8264-DA7263BD648A}" type="pres">
      <dgm:prSet presAssocID="{BA89957E-93A3-465B-9DA5-614DA2735DDB}" presName="node" presStyleLbl="node1" presStyleIdx="2" presStyleCnt="4" custScaleX="116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B073A-D89A-4FDB-9694-8F32CD779810}" type="pres">
      <dgm:prSet presAssocID="{BA89957E-93A3-465B-9DA5-614DA2735DDB}" presName="spNode" presStyleCnt="0"/>
      <dgm:spPr/>
    </dgm:pt>
    <dgm:pt modelId="{8DC2C793-E3C1-4ABA-A28A-1E71EB238106}" type="pres">
      <dgm:prSet presAssocID="{02B9FFD8-ABF7-40BC-B19F-5B50E5B37A64}" presName="sibTrans" presStyleLbl="sibTrans1D1" presStyleIdx="2" presStyleCnt="4"/>
      <dgm:spPr/>
      <dgm:t>
        <a:bodyPr/>
        <a:lstStyle/>
        <a:p>
          <a:endParaRPr lang="ru-RU"/>
        </a:p>
      </dgm:t>
    </dgm:pt>
    <dgm:pt modelId="{8F2DC218-4762-47C9-9B9B-C0EF5541DAAC}" type="pres">
      <dgm:prSet presAssocID="{412941AD-894C-4793-92C9-4AA2117A6990}" presName="node" presStyleLbl="node1" presStyleIdx="3" presStyleCnt="4" custScaleX="117461" custScaleY="129643" custRadScaleRad="116973" custRadScaleInc="1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775FC-6EF2-4498-8F04-F08C5B5BFE0D}" type="pres">
      <dgm:prSet presAssocID="{412941AD-894C-4793-92C9-4AA2117A6990}" presName="spNode" presStyleCnt="0"/>
      <dgm:spPr/>
    </dgm:pt>
    <dgm:pt modelId="{79A4A9EF-E9C2-4143-97F0-58F0443AD565}" type="pres">
      <dgm:prSet presAssocID="{B97C6E71-D674-4885-BF04-C37C0E8B1993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7B000A67-74AF-4A8D-B0A3-06E8D4454EC8}" type="presOf" srcId="{1A721B7D-BE74-41E6-9C98-88F3D893C627}" destId="{508C74A9-7F5E-4B1F-8A50-036A59F247AD}" srcOrd="0" destOrd="0" presId="urn:microsoft.com/office/officeart/2005/8/layout/cycle6"/>
    <dgm:cxn modelId="{CFE62FE8-AF33-4A14-97EC-16DA8079C73B}" type="presOf" srcId="{C5EC6BDB-F831-4D28-86EE-463AB4CCDBC5}" destId="{43283B8A-34CC-4B39-A90C-52115F4320D1}" srcOrd="0" destOrd="0" presId="urn:microsoft.com/office/officeart/2005/8/layout/cycle6"/>
    <dgm:cxn modelId="{747847FA-6593-4906-BEE3-B33342FC2ED9}" srcId="{1A721B7D-BE74-41E6-9C98-88F3D893C627}" destId="{412941AD-894C-4793-92C9-4AA2117A6990}" srcOrd="3" destOrd="0" parTransId="{E19DEA69-F393-4C99-8695-DE174170A14E}" sibTransId="{B97C6E71-D674-4885-BF04-C37C0E8B1993}"/>
    <dgm:cxn modelId="{8F42EA31-3532-41A4-9117-314F16A20E0B}" type="presOf" srcId="{6709E9D3-1A62-49AB-9D7C-9C5795AB41FD}" destId="{67F8E059-87B6-4486-A9BB-2BAF5AF1BD2E}" srcOrd="0" destOrd="0" presId="urn:microsoft.com/office/officeart/2005/8/layout/cycle6"/>
    <dgm:cxn modelId="{63C84235-DCBC-44CA-BD35-A2AAB53A1AE0}" srcId="{1A721B7D-BE74-41E6-9C98-88F3D893C627}" destId="{DB01BE27-7DF6-4EA4-BCD8-F4EBF828AE31}" srcOrd="0" destOrd="0" parTransId="{2A665110-2C33-44C0-822B-EC13B712B49B}" sibTransId="{6709E9D3-1A62-49AB-9D7C-9C5795AB41FD}"/>
    <dgm:cxn modelId="{1ACEFB0D-7E67-48C1-A6EA-1248FD1A712B}" srcId="{1A721B7D-BE74-41E6-9C98-88F3D893C627}" destId="{25BAAC48-F886-4759-82AD-4DC7C40F2426}" srcOrd="1" destOrd="0" parTransId="{DDE26C0F-2D46-4837-8A32-C664EF66A4F4}" sibTransId="{C5EC6BDB-F831-4D28-86EE-463AB4CCDBC5}"/>
    <dgm:cxn modelId="{71B71384-09CE-42ED-884C-A8B27F1CF85D}" srcId="{1A721B7D-BE74-41E6-9C98-88F3D893C627}" destId="{BA89957E-93A3-465B-9DA5-614DA2735DDB}" srcOrd="2" destOrd="0" parTransId="{ADB7948F-9E7B-4341-8794-028BFEEC00D7}" sibTransId="{02B9FFD8-ABF7-40BC-B19F-5B50E5B37A64}"/>
    <dgm:cxn modelId="{71B57231-33A9-450F-BA42-DD82BE763589}" type="presOf" srcId="{25BAAC48-F886-4759-82AD-4DC7C40F2426}" destId="{E45F37AD-86C7-4271-A855-B7330643B98A}" srcOrd="0" destOrd="0" presId="urn:microsoft.com/office/officeart/2005/8/layout/cycle6"/>
    <dgm:cxn modelId="{20BC0A5E-1BB2-4B25-B9E8-C42880E45D1F}" type="presOf" srcId="{BA89957E-93A3-465B-9DA5-614DA2735DDB}" destId="{3E709114-9332-44E0-8264-DA7263BD648A}" srcOrd="0" destOrd="0" presId="urn:microsoft.com/office/officeart/2005/8/layout/cycle6"/>
    <dgm:cxn modelId="{F7D18B11-87C3-4CBA-8C97-DF983DB6246C}" type="presOf" srcId="{B97C6E71-D674-4885-BF04-C37C0E8B1993}" destId="{79A4A9EF-E9C2-4143-97F0-58F0443AD565}" srcOrd="0" destOrd="0" presId="urn:microsoft.com/office/officeart/2005/8/layout/cycle6"/>
    <dgm:cxn modelId="{3A248F59-855F-4601-ACC6-3F6C5032CA6D}" type="presOf" srcId="{412941AD-894C-4793-92C9-4AA2117A6990}" destId="{8F2DC218-4762-47C9-9B9B-C0EF5541DAAC}" srcOrd="0" destOrd="0" presId="urn:microsoft.com/office/officeart/2005/8/layout/cycle6"/>
    <dgm:cxn modelId="{F44FC722-D9C0-484E-A6C9-F6EA8666A6D1}" type="presOf" srcId="{02B9FFD8-ABF7-40BC-B19F-5B50E5B37A64}" destId="{8DC2C793-E3C1-4ABA-A28A-1E71EB238106}" srcOrd="0" destOrd="0" presId="urn:microsoft.com/office/officeart/2005/8/layout/cycle6"/>
    <dgm:cxn modelId="{699CDA75-271D-4DE0-98C8-ACBBEC72CB64}" type="presOf" srcId="{DB01BE27-7DF6-4EA4-BCD8-F4EBF828AE31}" destId="{4D7AEFBE-35E3-40E6-BF3D-C10CA7D67032}" srcOrd="0" destOrd="0" presId="urn:microsoft.com/office/officeart/2005/8/layout/cycle6"/>
    <dgm:cxn modelId="{83479226-89EA-4F2E-9814-297FA2DEF1A3}" type="presParOf" srcId="{508C74A9-7F5E-4B1F-8A50-036A59F247AD}" destId="{4D7AEFBE-35E3-40E6-BF3D-C10CA7D67032}" srcOrd="0" destOrd="0" presId="urn:microsoft.com/office/officeart/2005/8/layout/cycle6"/>
    <dgm:cxn modelId="{36FE2D45-4360-4506-8DED-DAA0EEFA2855}" type="presParOf" srcId="{508C74A9-7F5E-4B1F-8A50-036A59F247AD}" destId="{8B6D04B5-CA49-4244-8B81-154A2C4A568A}" srcOrd="1" destOrd="0" presId="urn:microsoft.com/office/officeart/2005/8/layout/cycle6"/>
    <dgm:cxn modelId="{F051AC1A-07AF-420A-B916-0F96F12C3FB5}" type="presParOf" srcId="{508C74A9-7F5E-4B1F-8A50-036A59F247AD}" destId="{67F8E059-87B6-4486-A9BB-2BAF5AF1BD2E}" srcOrd="2" destOrd="0" presId="urn:microsoft.com/office/officeart/2005/8/layout/cycle6"/>
    <dgm:cxn modelId="{F1990C15-AE13-45C5-9BBA-624BA70F20AA}" type="presParOf" srcId="{508C74A9-7F5E-4B1F-8A50-036A59F247AD}" destId="{E45F37AD-86C7-4271-A855-B7330643B98A}" srcOrd="3" destOrd="0" presId="urn:microsoft.com/office/officeart/2005/8/layout/cycle6"/>
    <dgm:cxn modelId="{A82DD506-40B4-49E3-8271-B9E2D47FC4A0}" type="presParOf" srcId="{508C74A9-7F5E-4B1F-8A50-036A59F247AD}" destId="{73538CC0-91F0-418C-8DC2-576703A654F8}" srcOrd="4" destOrd="0" presId="urn:microsoft.com/office/officeart/2005/8/layout/cycle6"/>
    <dgm:cxn modelId="{280F751F-E9B1-4CB9-BD5B-FBB3B5523E41}" type="presParOf" srcId="{508C74A9-7F5E-4B1F-8A50-036A59F247AD}" destId="{43283B8A-34CC-4B39-A90C-52115F4320D1}" srcOrd="5" destOrd="0" presId="urn:microsoft.com/office/officeart/2005/8/layout/cycle6"/>
    <dgm:cxn modelId="{7EE5FB8C-F50F-4031-BFFE-C57E4182CE1B}" type="presParOf" srcId="{508C74A9-7F5E-4B1F-8A50-036A59F247AD}" destId="{3E709114-9332-44E0-8264-DA7263BD648A}" srcOrd="6" destOrd="0" presId="urn:microsoft.com/office/officeart/2005/8/layout/cycle6"/>
    <dgm:cxn modelId="{44A316AB-68E6-4B73-903E-45405C0D6BBB}" type="presParOf" srcId="{508C74A9-7F5E-4B1F-8A50-036A59F247AD}" destId="{665B073A-D89A-4FDB-9694-8F32CD779810}" srcOrd="7" destOrd="0" presId="urn:microsoft.com/office/officeart/2005/8/layout/cycle6"/>
    <dgm:cxn modelId="{2010BEB4-0580-402A-93A3-BC861B922CD7}" type="presParOf" srcId="{508C74A9-7F5E-4B1F-8A50-036A59F247AD}" destId="{8DC2C793-E3C1-4ABA-A28A-1E71EB238106}" srcOrd="8" destOrd="0" presId="urn:microsoft.com/office/officeart/2005/8/layout/cycle6"/>
    <dgm:cxn modelId="{910B18FA-F7DD-4A0A-ABC8-C6543A7ED6A3}" type="presParOf" srcId="{508C74A9-7F5E-4B1F-8A50-036A59F247AD}" destId="{8F2DC218-4762-47C9-9B9B-C0EF5541DAAC}" srcOrd="9" destOrd="0" presId="urn:microsoft.com/office/officeart/2005/8/layout/cycle6"/>
    <dgm:cxn modelId="{15C22D53-58BD-4C7B-BA55-C466F3F2DA44}" type="presParOf" srcId="{508C74A9-7F5E-4B1F-8A50-036A59F247AD}" destId="{616775FC-6EF2-4498-8F04-F08C5B5BFE0D}" srcOrd="10" destOrd="0" presId="urn:microsoft.com/office/officeart/2005/8/layout/cycle6"/>
    <dgm:cxn modelId="{4324F7D2-2BC6-4952-87B1-19AFCF594A0E}" type="presParOf" srcId="{508C74A9-7F5E-4B1F-8A50-036A59F247AD}" destId="{79A4A9EF-E9C2-4143-97F0-58F0443AD565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58A921-AB52-418D-96DF-60E163432FE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2CB691-6D37-4464-8E8F-7BD5980DA2C5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E8EF23E-0CC3-413F-ABE0-65793F9AD8E7}" type="parTrans" cxnId="{0CCE70D9-1700-4D90-956D-71B5D7CDF841}">
      <dgm:prSet/>
      <dgm:spPr/>
      <dgm:t>
        <a:bodyPr/>
        <a:lstStyle/>
        <a:p>
          <a:endParaRPr lang="ru-RU"/>
        </a:p>
      </dgm:t>
    </dgm:pt>
    <dgm:pt modelId="{4C4E8ADE-F631-4828-BC20-60E5E405C69A}" type="sibTrans" cxnId="{0CCE70D9-1700-4D90-956D-71B5D7CDF841}">
      <dgm:prSet/>
      <dgm:spPr/>
      <dgm:t>
        <a:bodyPr/>
        <a:lstStyle/>
        <a:p>
          <a:endParaRPr lang="ru-RU"/>
        </a:p>
      </dgm:t>
    </dgm:pt>
    <dgm:pt modelId="{C2D279EF-63D3-4B91-B333-FC9A6B73248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формирование умений применять математические знания при решении задач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EE036FC-191A-4AEB-9239-87418ABF96C9}" type="parTrans" cxnId="{8DEF1C54-E8F7-4355-8097-47BE4E7679E3}">
      <dgm:prSet/>
      <dgm:spPr/>
      <dgm:t>
        <a:bodyPr/>
        <a:lstStyle/>
        <a:p>
          <a:endParaRPr lang="ru-RU"/>
        </a:p>
      </dgm:t>
    </dgm:pt>
    <dgm:pt modelId="{04444A30-3832-4047-9945-D84BC8F45F4C}" type="sibTrans" cxnId="{8DEF1C54-E8F7-4355-8097-47BE4E7679E3}">
      <dgm:prSet/>
      <dgm:spPr/>
      <dgm:t>
        <a:bodyPr/>
        <a:lstStyle/>
        <a:p>
          <a:endParaRPr lang="ru-RU"/>
        </a:p>
      </dgm:t>
    </dgm:pt>
    <dgm:pt modelId="{C31263AF-E8E3-4667-979C-CC42AB63BE3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7B3828-FAA9-4E40-B221-2729A11F4A9B}" type="parTrans" cxnId="{FCA66C7B-CCD6-4F46-BC15-D96A78EAA25E}">
      <dgm:prSet/>
      <dgm:spPr/>
      <dgm:t>
        <a:bodyPr/>
        <a:lstStyle/>
        <a:p>
          <a:endParaRPr lang="ru-RU"/>
        </a:p>
      </dgm:t>
    </dgm:pt>
    <dgm:pt modelId="{4737A01E-152A-48A2-8F31-6B841BFCC28D}" type="sibTrans" cxnId="{FCA66C7B-CCD6-4F46-BC15-D96A78EAA25E}">
      <dgm:prSet/>
      <dgm:spPr/>
      <dgm:t>
        <a:bodyPr/>
        <a:lstStyle/>
        <a:p>
          <a:endParaRPr lang="ru-RU"/>
        </a:p>
      </dgm:t>
    </dgm:pt>
    <dgm:pt modelId="{326E3197-9362-45FC-9F1A-6E049BAB8E9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организация  самостоятельной работы с различными источниками информации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DC02D7-F83E-4806-B8CB-F910810D60DF}" type="parTrans" cxnId="{501A3166-CF01-4B50-8094-7FA99D126F68}">
      <dgm:prSet/>
      <dgm:spPr/>
      <dgm:t>
        <a:bodyPr/>
        <a:lstStyle/>
        <a:p>
          <a:endParaRPr lang="ru-RU"/>
        </a:p>
      </dgm:t>
    </dgm:pt>
    <dgm:pt modelId="{03320101-59DC-4846-AE62-7ED193D8222F}" type="sibTrans" cxnId="{501A3166-CF01-4B50-8094-7FA99D126F68}">
      <dgm:prSet/>
      <dgm:spPr/>
      <dgm:t>
        <a:bodyPr/>
        <a:lstStyle/>
        <a:p>
          <a:endParaRPr lang="ru-RU"/>
        </a:p>
      </dgm:t>
    </dgm:pt>
    <dgm:pt modelId="{4250543E-1BB9-47F6-A785-93BBC7AFAC2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EFDC3AB-372E-4B27-B64B-3B15192956F8}" type="parTrans" cxnId="{597B6FC3-5A5D-4A91-A8BA-36B9B7E03B5E}">
      <dgm:prSet/>
      <dgm:spPr/>
      <dgm:t>
        <a:bodyPr/>
        <a:lstStyle/>
        <a:p>
          <a:endParaRPr lang="ru-RU"/>
        </a:p>
      </dgm:t>
    </dgm:pt>
    <dgm:pt modelId="{6D2B278A-6E4E-4280-BF24-35A524010538}" type="sibTrans" cxnId="{597B6FC3-5A5D-4A91-A8BA-36B9B7E03B5E}">
      <dgm:prSet/>
      <dgm:spPr/>
      <dgm:t>
        <a:bodyPr/>
        <a:lstStyle/>
        <a:p>
          <a:endParaRPr lang="ru-RU"/>
        </a:p>
      </dgm:t>
    </dgm:pt>
    <dgm:pt modelId="{DE7D9A56-62E1-4D0C-99C8-2842D0426B6F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совершенствование у учащихся умений по переносу знаний из одной области в другую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3EE5547F-8D57-4BA2-B031-86F98C7310FD}" type="parTrans" cxnId="{92E1539B-2AFB-4B93-9597-07484B8FBBD4}">
      <dgm:prSet/>
      <dgm:spPr/>
      <dgm:t>
        <a:bodyPr/>
        <a:lstStyle/>
        <a:p>
          <a:endParaRPr lang="ru-RU"/>
        </a:p>
      </dgm:t>
    </dgm:pt>
    <dgm:pt modelId="{DAD838D7-3BE0-4937-BC6B-9B8A54C00E59}" type="sibTrans" cxnId="{92E1539B-2AFB-4B93-9597-07484B8FBBD4}">
      <dgm:prSet/>
      <dgm:spPr/>
      <dgm:t>
        <a:bodyPr/>
        <a:lstStyle/>
        <a:p>
          <a:endParaRPr lang="ru-RU"/>
        </a:p>
      </dgm:t>
    </dgm:pt>
    <dgm:pt modelId="{F360358F-532B-45EE-AB44-CB182BAAB82E}">
      <dgm:prSet phldrT="[Текст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C5B83A51-93FF-4E9D-9E28-1032BD4D8EF4}" type="parTrans" cxnId="{32812490-E48D-4551-AB1A-04046A46C42E}">
      <dgm:prSet/>
      <dgm:spPr/>
      <dgm:t>
        <a:bodyPr/>
        <a:lstStyle/>
        <a:p>
          <a:endParaRPr lang="ru-RU"/>
        </a:p>
      </dgm:t>
    </dgm:pt>
    <dgm:pt modelId="{EBEDBE7B-9578-4728-B2AE-147CE62C44E3}" type="sibTrans" cxnId="{32812490-E48D-4551-AB1A-04046A46C42E}">
      <dgm:prSet/>
      <dgm:spPr/>
      <dgm:t>
        <a:bodyPr/>
        <a:lstStyle/>
        <a:p>
          <a:endParaRPr lang="ru-RU"/>
        </a:p>
      </dgm:t>
    </dgm:pt>
    <dgm:pt modelId="{8BBD8FCF-1962-420F-9F7C-62FA3E55740A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повышение эффективности коррекционной работы, направленной на устранение пробелов в знаниях и умениях учащихся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FF1BBBBE-F505-4EE4-AF44-D498AEC070CE}" type="parTrans" cxnId="{8BB04094-780F-48F3-A1BC-72EBA1A366ED}">
      <dgm:prSet/>
      <dgm:spPr/>
      <dgm:t>
        <a:bodyPr/>
        <a:lstStyle/>
        <a:p>
          <a:endParaRPr lang="ru-RU"/>
        </a:p>
      </dgm:t>
    </dgm:pt>
    <dgm:pt modelId="{CDD196C2-E1D6-4851-AEFE-305B6D70E313}" type="sibTrans" cxnId="{8BB04094-780F-48F3-A1BC-72EBA1A366ED}">
      <dgm:prSet/>
      <dgm:spPr/>
      <dgm:t>
        <a:bodyPr/>
        <a:lstStyle/>
        <a:p>
          <a:endParaRPr lang="ru-RU"/>
        </a:p>
      </dgm:t>
    </dgm:pt>
    <dgm:pt modelId="{90D41564-799A-4E3D-ABD8-CD4275261318}" type="pres">
      <dgm:prSet presAssocID="{A858A921-AB52-418D-96DF-60E163432F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D15C8F-BA1E-4875-993D-A2967DF5C803}" type="pres">
      <dgm:prSet presAssocID="{8E2CB691-6D37-4464-8E8F-7BD5980DA2C5}" presName="composite" presStyleCnt="0"/>
      <dgm:spPr/>
    </dgm:pt>
    <dgm:pt modelId="{71E4793E-2456-4FAE-BDDE-5623704DF496}" type="pres">
      <dgm:prSet presAssocID="{8E2CB691-6D37-4464-8E8F-7BD5980DA2C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31C30-601E-4EC8-B6F9-6A2A34476C16}" type="pres">
      <dgm:prSet presAssocID="{8E2CB691-6D37-4464-8E8F-7BD5980DA2C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66EAE-8378-4BB4-A89B-969EDE39F0B1}" type="pres">
      <dgm:prSet presAssocID="{4C4E8ADE-F631-4828-BC20-60E5E405C69A}" presName="sp" presStyleCnt="0"/>
      <dgm:spPr/>
    </dgm:pt>
    <dgm:pt modelId="{F1A65FA6-D4E7-4D78-ABF3-2C6E9A8E537F}" type="pres">
      <dgm:prSet presAssocID="{C31263AF-E8E3-4667-979C-CC42AB63BE3F}" presName="composite" presStyleCnt="0"/>
      <dgm:spPr/>
    </dgm:pt>
    <dgm:pt modelId="{C9EDACD9-C092-4F68-96ED-2ED2F0B1632E}" type="pres">
      <dgm:prSet presAssocID="{C31263AF-E8E3-4667-979C-CC42AB63BE3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9E7E0-D3A3-41F3-A3A5-F1CB89A9D19E}" type="pres">
      <dgm:prSet presAssocID="{C31263AF-E8E3-4667-979C-CC42AB63BE3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43D8C-EE69-404B-A7F9-8E35A6AB70F0}" type="pres">
      <dgm:prSet presAssocID="{4737A01E-152A-48A2-8F31-6B841BFCC28D}" presName="sp" presStyleCnt="0"/>
      <dgm:spPr/>
    </dgm:pt>
    <dgm:pt modelId="{1D641564-DBA0-4060-81EC-BD76BDD54598}" type="pres">
      <dgm:prSet presAssocID="{4250543E-1BB9-47F6-A785-93BBC7AFAC24}" presName="composite" presStyleCnt="0"/>
      <dgm:spPr/>
    </dgm:pt>
    <dgm:pt modelId="{51C3F6F3-7B13-4D2B-9506-4C23AB651DD0}" type="pres">
      <dgm:prSet presAssocID="{4250543E-1BB9-47F6-A785-93BBC7AFAC2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26ED9-22DD-460D-BA2D-B077EF26B056}" type="pres">
      <dgm:prSet presAssocID="{4250543E-1BB9-47F6-A785-93BBC7AFAC24}" presName="descendantText" presStyleLbl="alignAcc1" presStyleIdx="2" presStyleCnt="4" custScaleY="117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EC025-D149-403E-9ED2-28F92BEFD62F}" type="pres">
      <dgm:prSet presAssocID="{6D2B278A-6E4E-4280-BF24-35A524010538}" presName="sp" presStyleCnt="0"/>
      <dgm:spPr/>
    </dgm:pt>
    <dgm:pt modelId="{C604E0AA-F0AB-4148-8CE8-37DDA55778E6}" type="pres">
      <dgm:prSet presAssocID="{F360358F-532B-45EE-AB44-CB182BAAB82E}" presName="composite" presStyleCnt="0"/>
      <dgm:spPr/>
    </dgm:pt>
    <dgm:pt modelId="{C1D04B6D-3B79-44E2-BC6D-676A6B85FE91}" type="pres">
      <dgm:prSet presAssocID="{F360358F-532B-45EE-AB44-CB182BAAB82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AD30F-B046-47A7-981F-3AD42A6A795E}" type="pres">
      <dgm:prSet presAssocID="{F360358F-532B-45EE-AB44-CB182BAAB82E}" presName="descendantText" presStyleLbl="alignAcc1" presStyleIdx="3" presStyleCnt="4" custScaleY="134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85845E-1A16-4ACE-A13C-CA199C6311D4}" type="presOf" srcId="{8BBD8FCF-1962-420F-9F7C-62FA3E55740A}" destId="{874AD30F-B046-47A7-981F-3AD42A6A795E}" srcOrd="0" destOrd="0" presId="urn:microsoft.com/office/officeart/2005/8/layout/chevron2"/>
    <dgm:cxn modelId="{584B4C09-E8E4-4F26-A37A-5F362F6182DA}" type="presOf" srcId="{4250543E-1BB9-47F6-A785-93BBC7AFAC24}" destId="{51C3F6F3-7B13-4D2B-9506-4C23AB651DD0}" srcOrd="0" destOrd="0" presId="urn:microsoft.com/office/officeart/2005/8/layout/chevron2"/>
    <dgm:cxn modelId="{7361F2E5-B1C6-4D4F-BF8D-84F995A1857B}" type="presOf" srcId="{F360358F-532B-45EE-AB44-CB182BAAB82E}" destId="{C1D04B6D-3B79-44E2-BC6D-676A6B85FE91}" srcOrd="0" destOrd="0" presId="urn:microsoft.com/office/officeart/2005/8/layout/chevron2"/>
    <dgm:cxn modelId="{501A3166-CF01-4B50-8094-7FA99D126F68}" srcId="{C31263AF-E8E3-4667-979C-CC42AB63BE3F}" destId="{326E3197-9362-45FC-9F1A-6E049BAB8E9D}" srcOrd="0" destOrd="0" parTransId="{13DC02D7-F83E-4806-B8CB-F910810D60DF}" sibTransId="{03320101-59DC-4846-AE62-7ED193D8222F}"/>
    <dgm:cxn modelId="{CA42516C-A0EB-4F8C-BD2C-DCBFE1A2A050}" type="presOf" srcId="{DE7D9A56-62E1-4D0C-99C8-2842D0426B6F}" destId="{23626ED9-22DD-460D-BA2D-B077EF26B056}" srcOrd="0" destOrd="0" presId="urn:microsoft.com/office/officeart/2005/8/layout/chevron2"/>
    <dgm:cxn modelId="{32812490-E48D-4551-AB1A-04046A46C42E}" srcId="{A858A921-AB52-418D-96DF-60E163432FE8}" destId="{F360358F-532B-45EE-AB44-CB182BAAB82E}" srcOrd="3" destOrd="0" parTransId="{C5B83A51-93FF-4E9D-9E28-1032BD4D8EF4}" sibTransId="{EBEDBE7B-9578-4728-B2AE-147CE62C44E3}"/>
    <dgm:cxn modelId="{98140397-9BE3-4DA8-A00B-73B8ACE59552}" type="presOf" srcId="{A858A921-AB52-418D-96DF-60E163432FE8}" destId="{90D41564-799A-4E3D-ABD8-CD4275261318}" srcOrd="0" destOrd="0" presId="urn:microsoft.com/office/officeart/2005/8/layout/chevron2"/>
    <dgm:cxn modelId="{FCA66C7B-CCD6-4F46-BC15-D96A78EAA25E}" srcId="{A858A921-AB52-418D-96DF-60E163432FE8}" destId="{C31263AF-E8E3-4667-979C-CC42AB63BE3F}" srcOrd="1" destOrd="0" parTransId="{897B3828-FAA9-4E40-B221-2729A11F4A9B}" sibTransId="{4737A01E-152A-48A2-8F31-6B841BFCC28D}"/>
    <dgm:cxn modelId="{597B6FC3-5A5D-4A91-A8BA-36B9B7E03B5E}" srcId="{A858A921-AB52-418D-96DF-60E163432FE8}" destId="{4250543E-1BB9-47F6-A785-93BBC7AFAC24}" srcOrd="2" destOrd="0" parTransId="{FEFDC3AB-372E-4B27-B64B-3B15192956F8}" sibTransId="{6D2B278A-6E4E-4280-BF24-35A524010538}"/>
    <dgm:cxn modelId="{0CCE70D9-1700-4D90-956D-71B5D7CDF841}" srcId="{A858A921-AB52-418D-96DF-60E163432FE8}" destId="{8E2CB691-6D37-4464-8E8F-7BD5980DA2C5}" srcOrd="0" destOrd="0" parTransId="{6E8EF23E-0CC3-413F-ABE0-65793F9AD8E7}" sibTransId="{4C4E8ADE-F631-4828-BC20-60E5E405C69A}"/>
    <dgm:cxn modelId="{8BB04094-780F-48F3-A1BC-72EBA1A366ED}" srcId="{F360358F-532B-45EE-AB44-CB182BAAB82E}" destId="{8BBD8FCF-1962-420F-9F7C-62FA3E55740A}" srcOrd="0" destOrd="0" parTransId="{FF1BBBBE-F505-4EE4-AF44-D498AEC070CE}" sibTransId="{CDD196C2-E1D6-4851-AEFE-305B6D70E313}"/>
    <dgm:cxn modelId="{92E1539B-2AFB-4B93-9597-07484B8FBBD4}" srcId="{4250543E-1BB9-47F6-A785-93BBC7AFAC24}" destId="{DE7D9A56-62E1-4D0C-99C8-2842D0426B6F}" srcOrd="0" destOrd="0" parTransId="{3EE5547F-8D57-4BA2-B031-86F98C7310FD}" sibTransId="{DAD838D7-3BE0-4937-BC6B-9B8A54C00E59}"/>
    <dgm:cxn modelId="{8DEF1C54-E8F7-4355-8097-47BE4E7679E3}" srcId="{8E2CB691-6D37-4464-8E8F-7BD5980DA2C5}" destId="{C2D279EF-63D3-4B91-B333-FC9A6B732487}" srcOrd="0" destOrd="0" parTransId="{1EE036FC-191A-4AEB-9239-87418ABF96C9}" sibTransId="{04444A30-3832-4047-9945-D84BC8F45F4C}"/>
    <dgm:cxn modelId="{2C42B5E3-F38A-4C23-B227-A03652CB64ED}" type="presOf" srcId="{8E2CB691-6D37-4464-8E8F-7BD5980DA2C5}" destId="{71E4793E-2456-4FAE-BDDE-5623704DF496}" srcOrd="0" destOrd="0" presId="urn:microsoft.com/office/officeart/2005/8/layout/chevron2"/>
    <dgm:cxn modelId="{1C108D67-46A8-4395-8E33-DE542F107E0A}" type="presOf" srcId="{326E3197-9362-45FC-9F1A-6E049BAB8E9D}" destId="{3849E7E0-D3A3-41F3-A3A5-F1CB89A9D19E}" srcOrd="0" destOrd="0" presId="urn:microsoft.com/office/officeart/2005/8/layout/chevron2"/>
    <dgm:cxn modelId="{88B6BF62-6051-4CE6-85B2-EECA40061460}" type="presOf" srcId="{C2D279EF-63D3-4B91-B333-FC9A6B732487}" destId="{A3531C30-601E-4EC8-B6F9-6A2A34476C16}" srcOrd="0" destOrd="0" presId="urn:microsoft.com/office/officeart/2005/8/layout/chevron2"/>
    <dgm:cxn modelId="{4429468A-1EAB-49F2-8722-3230D37724BA}" type="presOf" srcId="{C31263AF-E8E3-4667-979C-CC42AB63BE3F}" destId="{C9EDACD9-C092-4F68-96ED-2ED2F0B1632E}" srcOrd="0" destOrd="0" presId="urn:microsoft.com/office/officeart/2005/8/layout/chevron2"/>
    <dgm:cxn modelId="{6E913600-1D69-48C8-AF4C-A189631C21A1}" type="presParOf" srcId="{90D41564-799A-4E3D-ABD8-CD4275261318}" destId="{86D15C8F-BA1E-4875-993D-A2967DF5C803}" srcOrd="0" destOrd="0" presId="urn:microsoft.com/office/officeart/2005/8/layout/chevron2"/>
    <dgm:cxn modelId="{CA8EFB2A-7D96-47E7-A087-B5254AF00F8E}" type="presParOf" srcId="{86D15C8F-BA1E-4875-993D-A2967DF5C803}" destId="{71E4793E-2456-4FAE-BDDE-5623704DF496}" srcOrd="0" destOrd="0" presId="urn:microsoft.com/office/officeart/2005/8/layout/chevron2"/>
    <dgm:cxn modelId="{0E3B0E0E-2FA0-4525-97B0-3F3CA299C821}" type="presParOf" srcId="{86D15C8F-BA1E-4875-993D-A2967DF5C803}" destId="{A3531C30-601E-4EC8-B6F9-6A2A34476C16}" srcOrd="1" destOrd="0" presId="urn:microsoft.com/office/officeart/2005/8/layout/chevron2"/>
    <dgm:cxn modelId="{F715DB0B-4AA2-4C70-A46E-117ACC023978}" type="presParOf" srcId="{90D41564-799A-4E3D-ABD8-CD4275261318}" destId="{11466EAE-8378-4BB4-A89B-969EDE39F0B1}" srcOrd="1" destOrd="0" presId="urn:microsoft.com/office/officeart/2005/8/layout/chevron2"/>
    <dgm:cxn modelId="{7E51EB58-D725-41C7-9642-616037C1E985}" type="presParOf" srcId="{90D41564-799A-4E3D-ABD8-CD4275261318}" destId="{F1A65FA6-D4E7-4D78-ABF3-2C6E9A8E537F}" srcOrd="2" destOrd="0" presId="urn:microsoft.com/office/officeart/2005/8/layout/chevron2"/>
    <dgm:cxn modelId="{40CB6B4E-FA84-4ED4-9A8B-A6933B1955AC}" type="presParOf" srcId="{F1A65FA6-D4E7-4D78-ABF3-2C6E9A8E537F}" destId="{C9EDACD9-C092-4F68-96ED-2ED2F0B1632E}" srcOrd="0" destOrd="0" presId="urn:microsoft.com/office/officeart/2005/8/layout/chevron2"/>
    <dgm:cxn modelId="{C0ECAB16-413C-4A45-80CD-489BEAA26FC6}" type="presParOf" srcId="{F1A65FA6-D4E7-4D78-ABF3-2C6E9A8E537F}" destId="{3849E7E0-D3A3-41F3-A3A5-F1CB89A9D19E}" srcOrd="1" destOrd="0" presId="urn:microsoft.com/office/officeart/2005/8/layout/chevron2"/>
    <dgm:cxn modelId="{B1C7CE3F-42EA-4531-9263-059C58FF25C3}" type="presParOf" srcId="{90D41564-799A-4E3D-ABD8-CD4275261318}" destId="{DF343D8C-EE69-404B-A7F9-8E35A6AB70F0}" srcOrd="3" destOrd="0" presId="urn:microsoft.com/office/officeart/2005/8/layout/chevron2"/>
    <dgm:cxn modelId="{F679145F-7606-4A3F-A70C-8AC6DEFCC34F}" type="presParOf" srcId="{90D41564-799A-4E3D-ABD8-CD4275261318}" destId="{1D641564-DBA0-4060-81EC-BD76BDD54598}" srcOrd="4" destOrd="0" presId="urn:microsoft.com/office/officeart/2005/8/layout/chevron2"/>
    <dgm:cxn modelId="{BAA0A5F5-4082-4DA2-931D-5DCC93F13CBC}" type="presParOf" srcId="{1D641564-DBA0-4060-81EC-BD76BDD54598}" destId="{51C3F6F3-7B13-4D2B-9506-4C23AB651DD0}" srcOrd="0" destOrd="0" presId="urn:microsoft.com/office/officeart/2005/8/layout/chevron2"/>
    <dgm:cxn modelId="{905C7AB6-FFC0-4696-89D0-A47F208B8A93}" type="presParOf" srcId="{1D641564-DBA0-4060-81EC-BD76BDD54598}" destId="{23626ED9-22DD-460D-BA2D-B077EF26B056}" srcOrd="1" destOrd="0" presId="urn:microsoft.com/office/officeart/2005/8/layout/chevron2"/>
    <dgm:cxn modelId="{F4825EE9-3581-4073-8E02-E98F1DD057D5}" type="presParOf" srcId="{90D41564-799A-4E3D-ABD8-CD4275261318}" destId="{A16EC025-D149-403E-9ED2-28F92BEFD62F}" srcOrd="5" destOrd="0" presId="urn:microsoft.com/office/officeart/2005/8/layout/chevron2"/>
    <dgm:cxn modelId="{DC818795-9A2C-4E09-8D99-F9CC5CE92474}" type="presParOf" srcId="{90D41564-799A-4E3D-ABD8-CD4275261318}" destId="{C604E0AA-F0AB-4148-8CE8-37DDA55778E6}" srcOrd="6" destOrd="0" presId="urn:microsoft.com/office/officeart/2005/8/layout/chevron2"/>
    <dgm:cxn modelId="{DF01B1B2-AE82-4EB0-A9B4-6C0E05F50E81}" type="presParOf" srcId="{C604E0AA-F0AB-4148-8CE8-37DDA55778E6}" destId="{C1D04B6D-3B79-44E2-BC6D-676A6B85FE91}" srcOrd="0" destOrd="0" presId="urn:microsoft.com/office/officeart/2005/8/layout/chevron2"/>
    <dgm:cxn modelId="{FCA1321D-DFC7-49AB-BED4-BE827CD10509}" type="presParOf" srcId="{C604E0AA-F0AB-4148-8CE8-37DDA55778E6}" destId="{874AD30F-B046-47A7-981F-3AD42A6A79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1BA327-9252-4FA0-9FF2-2E73B3318CC5}" type="doc">
      <dgm:prSet loTypeId="urn:microsoft.com/office/officeart/2005/8/layout/arrow2" loCatId="process" qsTypeId="urn:microsoft.com/office/officeart/2005/8/quickstyle/simple1" qsCatId="simple" csTypeId="urn:microsoft.com/office/officeart/2005/8/colors/accent1_5" csCatId="accent1" phldr="1"/>
      <dgm:spPr/>
    </dgm:pt>
    <dgm:pt modelId="{6B37D2B5-F9BD-48E1-B7F5-1B4EB2EAE0F6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Интерес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3FCDF2D-EA98-4AEF-A376-3198C5CCDAA6}" type="parTrans" cxnId="{0A225581-4CF4-424E-8779-A65C36DAAE53}">
      <dgm:prSet/>
      <dgm:spPr/>
      <dgm:t>
        <a:bodyPr/>
        <a:lstStyle/>
        <a:p>
          <a:endParaRPr lang="ru-RU"/>
        </a:p>
      </dgm:t>
    </dgm:pt>
    <dgm:pt modelId="{B77F6BE5-F589-4CE2-8370-C7F546467E3E}" type="sibTrans" cxnId="{0A225581-4CF4-424E-8779-A65C36DAAE53}">
      <dgm:prSet/>
      <dgm:spPr/>
      <dgm:t>
        <a:bodyPr/>
        <a:lstStyle/>
        <a:p>
          <a:endParaRPr lang="ru-RU"/>
        </a:p>
      </dgm:t>
    </dgm:pt>
    <dgm:pt modelId="{3E2733C3-2130-465E-92DD-7FE970D744F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Мотивация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5C211B2-B4F3-44B7-919C-FCE49D4FB7E6}" type="parTrans" cxnId="{CE9515D9-35E1-46D2-8274-4106D750F461}">
      <dgm:prSet/>
      <dgm:spPr/>
      <dgm:t>
        <a:bodyPr/>
        <a:lstStyle/>
        <a:p>
          <a:endParaRPr lang="ru-RU"/>
        </a:p>
      </dgm:t>
    </dgm:pt>
    <dgm:pt modelId="{54DA0768-CD72-4D54-BD83-1F5CCA948373}" type="sibTrans" cxnId="{CE9515D9-35E1-46D2-8274-4106D750F461}">
      <dgm:prSet/>
      <dgm:spPr/>
      <dgm:t>
        <a:bodyPr/>
        <a:lstStyle/>
        <a:p>
          <a:endParaRPr lang="ru-RU"/>
        </a:p>
      </dgm:t>
    </dgm:pt>
    <dgm:pt modelId="{A259C9F3-F8CA-4192-977E-3EA7946D54E0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Условия для развития самостоятельной познавательной активности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E461951-5779-4E0F-97F0-30CDE10D3AA7}" type="parTrans" cxnId="{76BB5275-D4C7-42BB-9739-10A79B17E357}">
      <dgm:prSet/>
      <dgm:spPr/>
      <dgm:t>
        <a:bodyPr/>
        <a:lstStyle/>
        <a:p>
          <a:endParaRPr lang="ru-RU"/>
        </a:p>
      </dgm:t>
    </dgm:pt>
    <dgm:pt modelId="{54943D50-4C6C-466B-86A8-43ADCD18656E}" type="sibTrans" cxnId="{76BB5275-D4C7-42BB-9739-10A79B17E357}">
      <dgm:prSet/>
      <dgm:spPr/>
      <dgm:t>
        <a:bodyPr/>
        <a:lstStyle/>
        <a:p>
          <a:endParaRPr lang="ru-RU"/>
        </a:p>
      </dgm:t>
    </dgm:pt>
    <dgm:pt modelId="{2DD3BAC9-8DA7-4C9C-8E04-E62E03C38EF3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Применение электронных средств обучения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37227AC-D37F-4733-BC9A-C39E9AA8AAAD}" type="parTrans" cxnId="{F4F67381-30DB-4205-82DA-F1B582BE8A2B}">
      <dgm:prSet/>
      <dgm:spPr/>
      <dgm:t>
        <a:bodyPr/>
        <a:lstStyle/>
        <a:p>
          <a:endParaRPr lang="ru-RU"/>
        </a:p>
      </dgm:t>
    </dgm:pt>
    <dgm:pt modelId="{D5F03572-516C-401F-9EA3-C34223A80F3D}" type="sibTrans" cxnId="{F4F67381-30DB-4205-82DA-F1B582BE8A2B}">
      <dgm:prSet/>
      <dgm:spPr/>
      <dgm:t>
        <a:bodyPr/>
        <a:lstStyle/>
        <a:p>
          <a:endParaRPr lang="ru-RU"/>
        </a:p>
      </dgm:t>
    </dgm:pt>
    <dgm:pt modelId="{AD9CBCAB-E114-4329-8FA6-AA5D844F6002}" type="pres">
      <dgm:prSet presAssocID="{5B1BA327-9252-4FA0-9FF2-2E73B3318CC5}" presName="arrowDiagram" presStyleCnt="0">
        <dgm:presLayoutVars>
          <dgm:chMax val="5"/>
          <dgm:dir/>
          <dgm:resizeHandles val="exact"/>
        </dgm:presLayoutVars>
      </dgm:prSet>
      <dgm:spPr/>
    </dgm:pt>
    <dgm:pt modelId="{9C5F3807-DEFC-40E1-A49D-074A0976AFC2}" type="pres">
      <dgm:prSet presAssocID="{5B1BA327-9252-4FA0-9FF2-2E73B3318CC5}" presName="arrow" presStyleLbl="bgShp" presStyleIdx="0" presStyleCnt="1"/>
      <dgm:spPr/>
    </dgm:pt>
    <dgm:pt modelId="{53955B19-2206-4297-A1D0-FE5691D0EF7B}" type="pres">
      <dgm:prSet presAssocID="{5B1BA327-9252-4FA0-9FF2-2E73B3318CC5}" presName="arrowDiagram4" presStyleCnt="0"/>
      <dgm:spPr/>
    </dgm:pt>
    <dgm:pt modelId="{E9A86DD9-D238-400A-9D96-332FD4D20CE6}" type="pres">
      <dgm:prSet presAssocID="{6B37D2B5-F9BD-48E1-B7F5-1B4EB2EAE0F6}" presName="bullet4a" presStyleLbl="node1" presStyleIdx="0" presStyleCnt="4"/>
      <dgm:spPr/>
    </dgm:pt>
    <dgm:pt modelId="{DC82CB65-8328-4CB5-999F-FD8B4EA14962}" type="pres">
      <dgm:prSet presAssocID="{6B37D2B5-F9BD-48E1-B7F5-1B4EB2EAE0F6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597D7-DDEE-4844-AC4B-F801FDD7F92B}" type="pres">
      <dgm:prSet presAssocID="{3E2733C3-2130-465E-92DD-7FE970D744FA}" presName="bullet4b" presStyleLbl="node1" presStyleIdx="1" presStyleCnt="4"/>
      <dgm:spPr/>
    </dgm:pt>
    <dgm:pt modelId="{08550D8A-6DFE-412F-A359-F45DF4B29984}" type="pres">
      <dgm:prSet presAssocID="{3E2733C3-2130-465E-92DD-7FE970D744FA}" presName="textBox4b" presStyleLbl="revTx" presStyleIdx="1" presStyleCnt="4" custScaleY="50147" custLinFactNeighborX="-5165" custLinFactNeighborY="-20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46DD3-9730-4CA0-9844-9013B79505C0}" type="pres">
      <dgm:prSet presAssocID="{A259C9F3-F8CA-4192-977E-3EA7946D54E0}" presName="bullet4c" presStyleLbl="node1" presStyleIdx="2" presStyleCnt="4"/>
      <dgm:spPr/>
    </dgm:pt>
    <dgm:pt modelId="{06AD2C3D-A409-42BE-97F8-D936F00D1EAA}" type="pres">
      <dgm:prSet presAssocID="{A259C9F3-F8CA-4192-977E-3EA7946D54E0}" presName="textBox4c" presStyleLbl="revTx" presStyleIdx="2" presStyleCnt="4" custScaleX="145264" custScaleY="49267" custLinFactNeighborX="6499" custLinFactNeighborY="-22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91AAA-F24B-4BD1-AC0D-2248AE2E8BEB}" type="pres">
      <dgm:prSet presAssocID="{2DD3BAC9-8DA7-4C9C-8E04-E62E03C38EF3}" presName="bullet4d" presStyleLbl="node1" presStyleIdx="3" presStyleCnt="4"/>
      <dgm:spPr/>
    </dgm:pt>
    <dgm:pt modelId="{099DEEC1-E772-4134-8DBA-E4438A275684}" type="pres">
      <dgm:prSet presAssocID="{2DD3BAC9-8DA7-4C9C-8E04-E62E03C38EF3}" presName="textBox4d" presStyleLbl="revTx" presStyleIdx="3" presStyleCnt="4" custScaleX="112175" custLinFactNeighborX="2310" custLinFactNeighborY="3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D00AC5-A377-47EC-8284-E669F47CEFAF}" type="presOf" srcId="{2DD3BAC9-8DA7-4C9C-8E04-E62E03C38EF3}" destId="{099DEEC1-E772-4134-8DBA-E4438A275684}" srcOrd="0" destOrd="0" presId="urn:microsoft.com/office/officeart/2005/8/layout/arrow2"/>
    <dgm:cxn modelId="{80C5C997-2195-4807-9534-7980FB7BCA68}" type="presOf" srcId="{5B1BA327-9252-4FA0-9FF2-2E73B3318CC5}" destId="{AD9CBCAB-E114-4329-8FA6-AA5D844F6002}" srcOrd="0" destOrd="0" presId="urn:microsoft.com/office/officeart/2005/8/layout/arrow2"/>
    <dgm:cxn modelId="{CE9515D9-35E1-46D2-8274-4106D750F461}" srcId="{5B1BA327-9252-4FA0-9FF2-2E73B3318CC5}" destId="{3E2733C3-2130-465E-92DD-7FE970D744FA}" srcOrd="1" destOrd="0" parTransId="{B5C211B2-B4F3-44B7-919C-FCE49D4FB7E6}" sibTransId="{54DA0768-CD72-4D54-BD83-1F5CCA948373}"/>
    <dgm:cxn modelId="{F4F67381-30DB-4205-82DA-F1B582BE8A2B}" srcId="{5B1BA327-9252-4FA0-9FF2-2E73B3318CC5}" destId="{2DD3BAC9-8DA7-4C9C-8E04-E62E03C38EF3}" srcOrd="3" destOrd="0" parTransId="{737227AC-D37F-4733-BC9A-C39E9AA8AAAD}" sibTransId="{D5F03572-516C-401F-9EA3-C34223A80F3D}"/>
    <dgm:cxn modelId="{B3A19330-474C-4023-9AB5-09D873B1AF99}" type="presOf" srcId="{A259C9F3-F8CA-4192-977E-3EA7946D54E0}" destId="{06AD2C3D-A409-42BE-97F8-D936F00D1EAA}" srcOrd="0" destOrd="0" presId="urn:microsoft.com/office/officeart/2005/8/layout/arrow2"/>
    <dgm:cxn modelId="{76BB5275-D4C7-42BB-9739-10A79B17E357}" srcId="{5B1BA327-9252-4FA0-9FF2-2E73B3318CC5}" destId="{A259C9F3-F8CA-4192-977E-3EA7946D54E0}" srcOrd="2" destOrd="0" parTransId="{DE461951-5779-4E0F-97F0-30CDE10D3AA7}" sibTransId="{54943D50-4C6C-466B-86A8-43ADCD18656E}"/>
    <dgm:cxn modelId="{FD844C19-A1F1-4FBC-9E31-89CFE5003621}" type="presOf" srcId="{6B37D2B5-F9BD-48E1-B7F5-1B4EB2EAE0F6}" destId="{DC82CB65-8328-4CB5-999F-FD8B4EA14962}" srcOrd="0" destOrd="0" presId="urn:microsoft.com/office/officeart/2005/8/layout/arrow2"/>
    <dgm:cxn modelId="{E2582A39-AF8B-495F-AD8F-4F10A00DD7C4}" type="presOf" srcId="{3E2733C3-2130-465E-92DD-7FE970D744FA}" destId="{08550D8A-6DFE-412F-A359-F45DF4B29984}" srcOrd="0" destOrd="0" presId="urn:microsoft.com/office/officeart/2005/8/layout/arrow2"/>
    <dgm:cxn modelId="{0A225581-4CF4-424E-8779-A65C36DAAE53}" srcId="{5B1BA327-9252-4FA0-9FF2-2E73B3318CC5}" destId="{6B37D2B5-F9BD-48E1-B7F5-1B4EB2EAE0F6}" srcOrd="0" destOrd="0" parTransId="{53FCDF2D-EA98-4AEF-A376-3198C5CCDAA6}" sibTransId="{B77F6BE5-F589-4CE2-8370-C7F546467E3E}"/>
    <dgm:cxn modelId="{3D8B4BDE-4D1C-49D6-BC2E-E8194F6DE560}" type="presParOf" srcId="{AD9CBCAB-E114-4329-8FA6-AA5D844F6002}" destId="{9C5F3807-DEFC-40E1-A49D-074A0976AFC2}" srcOrd="0" destOrd="0" presId="urn:microsoft.com/office/officeart/2005/8/layout/arrow2"/>
    <dgm:cxn modelId="{F5297F17-9662-4379-84D8-F1CB76D14C53}" type="presParOf" srcId="{AD9CBCAB-E114-4329-8FA6-AA5D844F6002}" destId="{53955B19-2206-4297-A1D0-FE5691D0EF7B}" srcOrd="1" destOrd="0" presId="urn:microsoft.com/office/officeart/2005/8/layout/arrow2"/>
    <dgm:cxn modelId="{05384CC8-4CC8-43E8-B37E-2B4EEDEB3E8F}" type="presParOf" srcId="{53955B19-2206-4297-A1D0-FE5691D0EF7B}" destId="{E9A86DD9-D238-400A-9D96-332FD4D20CE6}" srcOrd="0" destOrd="0" presId="urn:microsoft.com/office/officeart/2005/8/layout/arrow2"/>
    <dgm:cxn modelId="{477F7452-9A99-4AF1-8ABF-4399AC988BD8}" type="presParOf" srcId="{53955B19-2206-4297-A1D0-FE5691D0EF7B}" destId="{DC82CB65-8328-4CB5-999F-FD8B4EA14962}" srcOrd="1" destOrd="0" presId="urn:microsoft.com/office/officeart/2005/8/layout/arrow2"/>
    <dgm:cxn modelId="{63FD7976-9DDE-47AC-B65E-33BFACCBDB5B}" type="presParOf" srcId="{53955B19-2206-4297-A1D0-FE5691D0EF7B}" destId="{257597D7-DDEE-4844-AC4B-F801FDD7F92B}" srcOrd="2" destOrd="0" presId="urn:microsoft.com/office/officeart/2005/8/layout/arrow2"/>
    <dgm:cxn modelId="{AE85AC8C-D540-4A0B-B05A-78DFF2A81F37}" type="presParOf" srcId="{53955B19-2206-4297-A1D0-FE5691D0EF7B}" destId="{08550D8A-6DFE-412F-A359-F45DF4B29984}" srcOrd="3" destOrd="0" presId="urn:microsoft.com/office/officeart/2005/8/layout/arrow2"/>
    <dgm:cxn modelId="{777E0769-9DCF-4298-9DA5-6381710DCAB4}" type="presParOf" srcId="{53955B19-2206-4297-A1D0-FE5691D0EF7B}" destId="{3AC46DD3-9730-4CA0-9844-9013B79505C0}" srcOrd="4" destOrd="0" presId="urn:microsoft.com/office/officeart/2005/8/layout/arrow2"/>
    <dgm:cxn modelId="{57FB86E4-1E97-4B1B-82A6-0D9C29650977}" type="presParOf" srcId="{53955B19-2206-4297-A1D0-FE5691D0EF7B}" destId="{06AD2C3D-A409-42BE-97F8-D936F00D1EAA}" srcOrd="5" destOrd="0" presId="urn:microsoft.com/office/officeart/2005/8/layout/arrow2"/>
    <dgm:cxn modelId="{0962DE10-F1F5-4470-ABAA-3D6201D7E075}" type="presParOf" srcId="{53955B19-2206-4297-A1D0-FE5691D0EF7B}" destId="{D3C91AAA-F24B-4BD1-AC0D-2248AE2E8BEB}" srcOrd="6" destOrd="0" presId="urn:microsoft.com/office/officeart/2005/8/layout/arrow2"/>
    <dgm:cxn modelId="{604632A9-F9A9-4B3D-9B57-44F1AFFE9121}" type="presParOf" srcId="{53955B19-2206-4297-A1D0-FE5691D0EF7B}" destId="{099DEEC1-E772-4134-8DBA-E4438A275684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7AEFBE-35E3-40E6-BF3D-C10CA7D67032}">
      <dsp:nvSpPr>
        <dsp:cNvPr id="0" name=""/>
        <dsp:cNvSpPr/>
      </dsp:nvSpPr>
      <dsp:spPr>
        <a:xfrm>
          <a:off x="3246926" y="-22660"/>
          <a:ext cx="2584121" cy="15211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Умение учителей теоретически грамотно излагать учебный материал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46926" y="-22660"/>
        <a:ext cx="2584121" cy="1521128"/>
      </dsp:txXfrm>
    </dsp:sp>
    <dsp:sp modelId="{67F8E059-87B6-4486-A9BB-2BAF5AF1BD2E}">
      <dsp:nvSpPr>
        <dsp:cNvPr id="0" name=""/>
        <dsp:cNvSpPr/>
      </dsp:nvSpPr>
      <dsp:spPr>
        <a:xfrm>
          <a:off x="2938035" y="1061227"/>
          <a:ext cx="4695530" cy="4695530"/>
        </a:xfrm>
        <a:custGeom>
          <a:avLst/>
          <a:gdLst/>
          <a:ahLst/>
          <a:cxnLst/>
          <a:rect l="0" t="0" r="0" b="0"/>
          <a:pathLst>
            <a:path>
              <a:moveTo>
                <a:pt x="2909803" y="68266"/>
              </a:moveTo>
              <a:arcTo wR="2347765" hR="2347765" stAng="17031043" swAng="25401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F37AD-86C7-4271-A855-B7330643B98A}">
      <dsp:nvSpPr>
        <dsp:cNvPr id="0" name=""/>
        <dsp:cNvSpPr/>
      </dsp:nvSpPr>
      <dsp:spPr>
        <a:xfrm>
          <a:off x="6207319" y="2116897"/>
          <a:ext cx="2411778" cy="17900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Логически последовательно выстраивать учебное занятие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07319" y="2116897"/>
        <a:ext cx="2411778" cy="1790026"/>
      </dsp:txXfrm>
    </dsp:sp>
    <dsp:sp modelId="{43283B8A-34CC-4B39-A90C-52115F4320D1}">
      <dsp:nvSpPr>
        <dsp:cNvPr id="0" name=""/>
        <dsp:cNvSpPr/>
      </dsp:nvSpPr>
      <dsp:spPr>
        <a:xfrm>
          <a:off x="2886316" y="433452"/>
          <a:ext cx="4695530" cy="4695530"/>
        </a:xfrm>
        <a:custGeom>
          <a:avLst/>
          <a:gdLst/>
          <a:ahLst/>
          <a:cxnLst/>
          <a:rect l="0" t="0" r="0" b="0"/>
          <a:pathLst>
            <a:path>
              <a:moveTo>
                <a:pt x="4399010" y="3489865"/>
              </a:moveTo>
              <a:arcTo wR="2347765" hR="2347765" stAng="1746501" swAng="27648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09114-9332-44E0-8264-DA7263BD648A}">
      <dsp:nvSpPr>
        <dsp:cNvPr id="0" name=""/>
        <dsp:cNvSpPr/>
      </dsp:nvSpPr>
      <dsp:spPr>
        <a:xfrm>
          <a:off x="3261889" y="4723529"/>
          <a:ext cx="2554196" cy="14198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Проводить объяснение, опираясь на опыт и знания учащихся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1889" y="4723529"/>
        <a:ext cx="2554196" cy="1419811"/>
      </dsp:txXfrm>
    </dsp:sp>
    <dsp:sp modelId="{8DC2C793-E3C1-4ABA-A28A-1E71EB238106}">
      <dsp:nvSpPr>
        <dsp:cNvPr id="0" name=""/>
        <dsp:cNvSpPr/>
      </dsp:nvSpPr>
      <dsp:spPr>
        <a:xfrm>
          <a:off x="1636803" y="474163"/>
          <a:ext cx="4695530" cy="4695530"/>
        </a:xfrm>
        <a:custGeom>
          <a:avLst/>
          <a:gdLst/>
          <a:ahLst/>
          <a:cxnLst/>
          <a:rect l="0" t="0" r="0" b="0"/>
          <a:pathLst>
            <a:path>
              <a:moveTo>
                <a:pt x="1608913" y="4576240"/>
              </a:moveTo>
              <a:arcTo wR="2347765" hR="2347765" stAng="6500577" swAng="25001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DC218-4762-47C9-9B9B-C0EF5541DAAC}">
      <dsp:nvSpPr>
        <dsp:cNvPr id="0" name=""/>
        <dsp:cNvSpPr/>
      </dsp:nvSpPr>
      <dsp:spPr>
        <a:xfrm>
          <a:off x="509988" y="2139947"/>
          <a:ext cx="2565729" cy="18406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Отрабатывать практические умения и навыки через применение электронных средств обучения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9988" y="2139947"/>
        <a:ext cx="2565729" cy="1840685"/>
      </dsp:txXfrm>
    </dsp:sp>
    <dsp:sp modelId="{79A4A9EF-E9C2-4143-97F0-58F0443AD565}">
      <dsp:nvSpPr>
        <dsp:cNvPr id="0" name=""/>
        <dsp:cNvSpPr/>
      </dsp:nvSpPr>
      <dsp:spPr>
        <a:xfrm>
          <a:off x="1618677" y="1012446"/>
          <a:ext cx="4695530" cy="4695530"/>
        </a:xfrm>
        <a:custGeom>
          <a:avLst/>
          <a:gdLst/>
          <a:ahLst/>
          <a:cxnLst/>
          <a:rect l="0" t="0" r="0" b="0"/>
          <a:pathLst>
            <a:path>
              <a:moveTo>
                <a:pt x="350597" y="1113535"/>
              </a:moveTo>
              <a:arcTo wR="2347765" hR="2347765" stAng="12702940" swAng="24022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E4793E-2456-4FAE-BDDE-5623704DF496}">
      <dsp:nvSpPr>
        <dsp:cNvPr id="0" name=""/>
        <dsp:cNvSpPr/>
      </dsp:nvSpPr>
      <dsp:spPr>
        <a:xfrm rot="5400000">
          <a:off x="-181525" y="186134"/>
          <a:ext cx="1210171" cy="847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81525" y="186134"/>
        <a:ext cx="1210171" cy="847120"/>
      </dsp:txXfrm>
    </dsp:sp>
    <dsp:sp modelId="{A3531C30-601E-4EC8-B6F9-6A2A34476C16}">
      <dsp:nvSpPr>
        <dsp:cNvPr id="0" name=""/>
        <dsp:cNvSpPr/>
      </dsp:nvSpPr>
      <dsp:spPr>
        <a:xfrm rot="5400000">
          <a:off x="4211890" y="-3360161"/>
          <a:ext cx="786611" cy="7516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формирование умений применять математические знания при решении задач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11890" y="-3360161"/>
        <a:ext cx="786611" cy="7516151"/>
      </dsp:txXfrm>
    </dsp:sp>
    <dsp:sp modelId="{C9EDACD9-C092-4F68-96ED-2ED2F0B1632E}">
      <dsp:nvSpPr>
        <dsp:cNvPr id="0" name=""/>
        <dsp:cNvSpPr/>
      </dsp:nvSpPr>
      <dsp:spPr>
        <a:xfrm rot="5400000">
          <a:off x="-181525" y="1256507"/>
          <a:ext cx="1210171" cy="847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81525" y="1256507"/>
        <a:ext cx="1210171" cy="847120"/>
      </dsp:txXfrm>
    </dsp:sp>
    <dsp:sp modelId="{3849E7E0-D3A3-41F3-A3A5-F1CB89A9D19E}">
      <dsp:nvSpPr>
        <dsp:cNvPr id="0" name=""/>
        <dsp:cNvSpPr/>
      </dsp:nvSpPr>
      <dsp:spPr>
        <a:xfrm rot="5400000">
          <a:off x="4211890" y="-2289788"/>
          <a:ext cx="786611" cy="7516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организация  самостоятельной работы с различными источниками информации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211890" y="-2289788"/>
        <a:ext cx="786611" cy="7516151"/>
      </dsp:txXfrm>
    </dsp:sp>
    <dsp:sp modelId="{51C3F6F3-7B13-4D2B-9506-4C23AB651DD0}">
      <dsp:nvSpPr>
        <dsp:cNvPr id="0" name=""/>
        <dsp:cNvSpPr/>
      </dsp:nvSpPr>
      <dsp:spPr>
        <a:xfrm rot="5400000">
          <a:off x="-181525" y="2396707"/>
          <a:ext cx="1210171" cy="847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81525" y="2396707"/>
        <a:ext cx="1210171" cy="847120"/>
      </dsp:txXfrm>
    </dsp:sp>
    <dsp:sp modelId="{23626ED9-22DD-460D-BA2D-B077EF26B056}">
      <dsp:nvSpPr>
        <dsp:cNvPr id="0" name=""/>
        <dsp:cNvSpPr/>
      </dsp:nvSpPr>
      <dsp:spPr>
        <a:xfrm rot="5400000">
          <a:off x="4142062" y="-1149588"/>
          <a:ext cx="926266" cy="7516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совершенствование у учащихся умений по переносу знаний из одной области в другую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42062" y="-1149588"/>
        <a:ext cx="926266" cy="7516151"/>
      </dsp:txXfrm>
    </dsp:sp>
    <dsp:sp modelId="{C1D04B6D-3B79-44E2-BC6D-676A6B85FE91}">
      <dsp:nvSpPr>
        <dsp:cNvPr id="0" name=""/>
        <dsp:cNvSpPr/>
      </dsp:nvSpPr>
      <dsp:spPr>
        <a:xfrm rot="5400000">
          <a:off x="-181525" y="3603857"/>
          <a:ext cx="1210171" cy="847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81525" y="3603857"/>
        <a:ext cx="1210171" cy="847120"/>
      </dsp:txXfrm>
    </dsp:sp>
    <dsp:sp modelId="{874AD30F-B046-47A7-981F-3AD42A6A795E}">
      <dsp:nvSpPr>
        <dsp:cNvPr id="0" name=""/>
        <dsp:cNvSpPr/>
      </dsp:nvSpPr>
      <dsp:spPr>
        <a:xfrm rot="5400000">
          <a:off x="4074906" y="57768"/>
          <a:ext cx="1060579" cy="7516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коррекционной работы, направленной на устранение пробелов в знаниях и умениях учащихся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074906" y="57768"/>
        <a:ext cx="1060579" cy="75161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5F3807-DEFC-40E1-A49D-074A0976AFC2}">
      <dsp:nvSpPr>
        <dsp:cNvPr id="0" name=""/>
        <dsp:cNvSpPr/>
      </dsp:nvSpPr>
      <dsp:spPr>
        <a:xfrm>
          <a:off x="338918" y="0"/>
          <a:ext cx="7541419" cy="471338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86DD9-D238-400A-9D96-332FD4D20CE6}">
      <dsp:nvSpPr>
        <dsp:cNvPr id="0" name=""/>
        <dsp:cNvSpPr/>
      </dsp:nvSpPr>
      <dsp:spPr>
        <a:xfrm>
          <a:off x="1081748" y="3504874"/>
          <a:ext cx="173452" cy="173452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2CB65-8328-4CB5-999F-FD8B4EA14962}">
      <dsp:nvSpPr>
        <dsp:cNvPr id="0" name=""/>
        <dsp:cNvSpPr/>
      </dsp:nvSpPr>
      <dsp:spPr>
        <a:xfrm>
          <a:off x="1168474" y="3591600"/>
          <a:ext cx="1289582" cy="1121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90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Интерес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68474" y="3591600"/>
        <a:ext cx="1289582" cy="1121786"/>
      </dsp:txXfrm>
    </dsp:sp>
    <dsp:sp modelId="{257597D7-DDEE-4844-AC4B-F801FDD7F92B}">
      <dsp:nvSpPr>
        <dsp:cNvPr id="0" name=""/>
        <dsp:cNvSpPr/>
      </dsp:nvSpPr>
      <dsp:spPr>
        <a:xfrm>
          <a:off x="2307228" y="2408540"/>
          <a:ext cx="301656" cy="301656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50D8A-6DFE-412F-A359-F45DF4B29984}">
      <dsp:nvSpPr>
        <dsp:cNvPr id="0" name=""/>
        <dsp:cNvSpPr/>
      </dsp:nvSpPr>
      <dsp:spPr>
        <a:xfrm>
          <a:off x="2376259" y="2664302"/>
          <a:ext cx="1583698" cy="1080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84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Мотивация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76259" y="2664302"/>
        <a:ext cx="1583698" cy="1080175"/>
      </dsp:txXfrm>
    </dsp:sp>
    <dsp:sp modelId="{3AC46DD3-9730-4CA0-9844-9013B79505C0}">
      <dsp:nvSpPr>
        <dsp:cNvPr id="0" name=""/>
        <dsp:cNvSpPr/>
      </dsp:nvSpPr>
      <dsp:spPr>
        <a:xfrm>
          <a:off x="3872073" y="1600666"/>
          <a:ext cx="399695" cy="399695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D2C3D-A409-42BE-97F8-D936F00D1EAA}">
      <dsp:nvSpPr>
        <dsp:cNvPr id="0" name=""/>
        <dsp:cNvSpPr/>
      </dsp:nvSpPr>
      <dsp:spPr>
        <a:xfrm>
          <a:off x="3816422" y="1872214"/>
          <a:ext cx="2300543" cy="1435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79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Условия для развития самостоятельной познавательной активности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16422" y="1872214"/>
        <a:ext cx="2300543" cy="1435085"/>
      </dsp:txXfrm>
    </dsp:sp>
    <dsp:sp modelId="{D3C91AAA-F24B-4BD1-AC0D-2248AE2E8BEB}">
      <dsp:nvSpPr>
        <dsp:cNvPr id="0" name=""/>
        <dsp:cNvSpPr/>
      </dsp:nvSpPr>
      <dsp:spPr>
        <a:xfrm>
          <a:off x="5576434" y="1066168"/>
          <a:ext cx="535440" cy="535440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DEEC1-E772-4134-8DBA-E4438A275684}">
      <dsp:nvSpPr>
        <dsp:cNvPr id="0" name=""/>
        <dsp:cNvSpPr/>
      </dsp:nvSpPr>
      <dsp:spPr>
        <a:xfrm>
          <a:off x="5784330" y="1333888"/>
          <a:ext cx="1776513" cy="337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719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Применение электронных средств обучения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84330" y="1333888"/>
        <a:ext cx="1776513" cy="3379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BA8CB-941D-41F8-AF0E-9A29C6C72B66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B0228-F30A-4760-A3BE-5E9B086F81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421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B0228-F30A-4760-A3BE-5E9B086F81D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76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6F72B-1773-4ABD-859E-BB473427AE51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A5774-ACA6-4A6B-B56F-0FAEAB7E00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DA7FB-9CC0-4D6F-B25E-C4D96B90EFD7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667A1-3923-4F84-A123-1036B8E17D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DF617-BB47-4623-916F-9139DF8683F4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F51FE-C072-4575-84D6-DA6824F990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87B4-5784-489B-9437-E45F60929ABB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40BDF-ACB0-45B3-BB9D-6655ADC3B3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D4FD-35AD-4A51-AB5F-81503687CB8C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5E557-6D86-419E-8E38-4A48EE5647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6752-06AA-4E2D-B62D-BA5FB3F328C2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1036C-470A-4353-9899-AD81ED9792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573BA-496E-435D-9B74-2C39370BA251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DE191-13F7-4BF3-BAD9-109F0B30D8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7119-0B7D-4792-B76B-715BF44E14F4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5C6A5-D93F-47B4-9E11-2C87D4657A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897E-2790-4D45-901C-722A02691418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0BBF1-F900-4AA7-AF7C-6CE82711BC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3FC5A-FF18-4A35-BDDE-E6DB4E91B548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D7E38-81DC-43AF-A72C-955D54B820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BA325-49A8-4EE7-9DE9-C00656BA835D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5D8B6-742A-4306-B1CB-C3BE2C3468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C4AC73-2334-4EAF-9BB5-61EAF39B132D}" type="datetimeFigureOut">
              <a:rPr lang="ru-RU"/>
              <a:pPr>
                <a:defRPr/>
              </a:pPr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10C02ED-0A03-475D-9DC9-368404880D4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7888" y="1341438"/>
            <a:ext cx="7388225" cy="2387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методы и приёмы совершенствования общеучебных умений и навыков учащихся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учебных занятиях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463" y="4581525"/>
            <a:ext cx="4192587" cy="1550988"/>
          </a:xfrm>
        </p:spPr>
        <p:txBody>
          <a:bodyPr rtlCol="0">
            <a:normAutofit fontScale="77500" lnSpcReduction="20000"/>
          </a:bodyPr>
          <a:lstStyle/>
          <a:p>
            <a:pPr algn="l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Мохорева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Владимировна,</a:t>
            </a:r>
          </a:p>
          <a:p>
            <a:pPr algn="l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</a:p>
          <a:p>
            <a:pPr algn="l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осударственного учреждения образования «Гимназия г. Калинковичи»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5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73025"/>
          </a:xfrm>
        </p:spPr>
        <p:txBody>
          <a:bodyPr/>
          <a:lstStyle/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8946979"/>
              </p:ext>
            </p:extLst>
          </p:nvPr>
        </p:nvGraphicFramePr>
        <p:xfrm>
          <a:off x="-108520" y="404664"/>
          <a:ext cx="90010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3275856" y="2636912"/>
            <a:ext cx="2664296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ПОЛОЖИТЕЛЬНЫЙ РЕЗУЛЬТАТ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Направления по совершенствованию качества образовательного процесса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1275268"/>
              </p:ext>
            </p:extLst>
          </p:nvPr>
        </p:nvGraphicFramePr>
        <p:xfrm>
          <a:off x="323528" y="1844824"/>
          <a:ext cx="8363272" cy="46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404664"/>
            <a:ext cx="6120680" cy="1944216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Составляющие успешной учебной деятельности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83568" y="1628800"/>
          <a:ext cx="8219256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Межшкольные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факультативные занятия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Olga\Desktop\Новая папка\72c95621296e808680a047fa4a4d8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9913" y="1476375"/>
            <a:ext cx="3953502" cy="222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 descr="C:\Users\Olga\Desktop\Новая папка\633b352192f5049ff603f0c473483a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3" y="1887538"/>
            <a:ext cx="3008312" cy="401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9" name="Picture 5" descr="C:\Users\Olga\Desktop\Новая папка\f5df5a46eeaa8f90de295b76fb6332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2725"/>
          <a:stretch>
            <a:fillRect/>
          </a:stretch>
        </p:blipFill>
        <p:spPr bwMode="auto">
          <a:xfrm>
            <a:off x="4394199" y="3892550"/>
            <a:ext cx="3939215" cy="2578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0825" y="620713"/>
            <a:ext cx="844708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Методический семинар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преподавателями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МГПУ им. И.П.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Шамякина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Olga\Desktop\Новая папка\79fb1ad21762ad06106cfd88bf7737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04864"/>
            <a:ext cx="5943986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32993" t="18030" r="34736" b="51591"/>
          <a:stretch/>
        </p:blipFill>
        <p:spPr>
          <a:xfrm>
            <a:off x="309802" y="2400345"/>
            <a:ext cx="8595360" cy="41970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2978" r="986" b="43405"/>
          <a:stretch/>
        </p:blipFill>
        <p:spPr>
          <a:xfrm>
            <a:off x="309802" y="116632"/>
            <a:ext cx="859536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089752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ÑÐ¾Ð½ Ð´Ð»Ñ Ð¿ÑÐµÐ·ÐµÐ½ÑÐ°Ñ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7888" y="1341438"/>
            <a:ext cx="7388225" cy="2387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методы и приёмы совершенствования общеучебных умений и навыков учащихся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учебных занятиях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463" y="4581525"/>
            <a:ext cx="4192587" cy="1550988"/>
          </a:xfrm>
        </p:spPr>
        <p:txBody>
          <a:bodyPr rtlCol="0">
            <a:normAutofit fontScale="77500" lnSpcReduction="20000"/>
          </a:bodyPr>
          <a:lstStyle/>
          <a:p>
            <a:pPr algn="l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Мохорева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Владимировна,</a:t>
            </a:r>
          </a:p>
          <a:p>
            <a:pPr algn="l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</a:p>
          <a:p>
            <a:pPr algn="l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осударственного учреждения образования «Гимназия г. Калинковичи»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152</Words>
  <Application>Microsoft Office PowerPoint</Application>
  <PresentationFormat>Экран (4:3)</PresentationFormat>
  <Paragraphs>30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Эффективные методы и приёмы совершенствования общеучебных умений и навыков учащихся  на учебных занятиях</vt:lpstr>
      <vt:lpstr>Слайд 2</vt:lpstr>
      <vt:lpstr>Направления по совершенствованию качества образовательного процесса</vt:lpstr>
      <vt:lpstr>Составляющие успешной учебной деятельности</vt:lpstr>
      <vt:lpstr>Межшкольные  факультативные занятия </vt:lpstr>
      <vt:lpstr>Методический семинар  с преподавателями  МГПУ им. И.П. Шамякина</vt:lpstr>
      <vt:lpstr>Слайд 7</vt:lpstr>
      <vt:lpstr>Эффективные методы и приёмы совершенствования общеучебных умений и навыков учащихся  на учебных занятиях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метапредметного урока</dc:title>
  <dc:creator>Olga</dc:creator>
  <cp:lastModifiedBy>User</cp:lastModifiedBy>
  <cp:revision>61</cp:revision>
  <dcterms:created xsi:type="dcterms:W3CDTF">2019-09-30T06:48:55Z</dcterms:created>
  <dcterms:modified xsi:type="dcterms:W3CDTF">2019-10-02T09:38:15Z</dcterms:modified>
</cp:coreProperties>
</file>