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9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F4A"/>
    <a:srgbClr val="587384"/>
    <a:srgbClr val="112E4C"/>
    <a:srgbClr val="F07877"/>
    <a:srgbClr val="006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7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9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0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3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3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54" b="67189"/>
          <a:stretch/>
        </p:blipFill>
        <p:spPr>
          <a:xfrm>
            <a:off x="0" y="0"/>
            <a:ext cx="6347012" cy="1210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89"/>
          <a:stretch/>
        </p:blipFill>
        <p:spPr>
          <a:xfrm>
            <a:off x="6347012" y="0"/>
            <a:ext cx="2796988" cy="12102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120-34BC-4D2D-A004-D755CDB5BD4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52" y="2307018"/>
            <a:ext cx="8420100" cy="238760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1A1F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</a:t>
            </a:r>
            <a:br>
              <a:rPr lang="ru-RU" sz="4400" b="1" dirty="0">
                <a:solidFill>
                  <a:srgbClr val="1A1F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1A1F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процессе подготовки учащихся к централизованному тестированию</a:t>
            </a:r>
            <a:endParaRPr lang="en-US" sz="4400" b="1" dirty="0">
              <a:solidFill>
                <a:srgbClr val="1A1F4A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2300" y="4953000"/>
            <a:ext cx="4420152" cy="183711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5873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</a:t>
            </a:r>
          </a:p>
          <a:p>
            <a:pPr algn="l"/>
            <a:r>
              <a:rPr lang="ru-RU" sz="2000" dirty="0">
                <a:solidFill>
                  <a:srgbClr val="5873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solidFill>
                  <a:srgbClr val="5873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чителя математики</a:t>
            </a:r>
          </a:p>
          <a:p>
            <a:pPr algn="l"/>
            <a:r>
              <a:rPr lang="ru-RU" sz="2000" dirty="0" smtClean="0">
                <a:solidFill>
                  <a:srgbClr val="5873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ГУО «Гимназия №14 г. Гомеля»</a:t>
            </a:r>
          </a:p>
          <a:p>
            <a:pPr algn="l"/>
            <a:r>
              <a:rPr lang="ru-RU" sz="2000" dirty="0" smtClean="0">
                <a:solidFill>
                  <a:srgbClr val="5873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Безрученко Татьяны Леонидовны</a:t>
            </a:r>
            <a:endParaRPr lang="en-US" sz="2000" dirty="0">
              <a:solidFill>
                <a:srgbClr val="5873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8901"/>
            <a:ext cx="7886700" cy="1016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с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кодом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1231899"/>
            <a:ext cx="7902692" cy="532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6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" y="0"/>
            <a:ext cx="8576310" cy="10769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приложении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Plickers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5" y="1442720"/>
            <a:ext cx="4112260" cy="50596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78" y="1442720"/>
            <a:ext cx="3740072" cy="50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0"/>
            <a:ext cx="8724900" cy="111760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результатов тестирования 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5432" b="8148"/>
          <a:stretch/>
        </p:blipFill>
        <p:spPr>
          <a:xfrm>
            <a:off x="628650" y="1944689"/>
            <a:ext cx="7886700" cy="43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811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для работы с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Plickers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09" y="1889760"/>
            <a:ext cx="2604811" cy="404018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1" t="1563"/>
          <a:stretch/>
        </p:blipFill>
        <p:spPr>
          <a:xfrm>
            <a:off x="6197600" y="1889760"/>
            <a:ext cx="2626433" cy="40401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6" t="17422" r="31528" b="3736"/>
          <a:stretch/>
        </p:blipFill>
        <p:spPr>
          <a:xfrm>
            <a:off x="199349" y="1889760"/>
            <a:ext cx="2679700" cy="40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9700"/>
            <a:ext cx="7886700" cy="91440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для подготовки к ЦТ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41" y="1463437"/>
            <a:ext cx="1963140" cy="25523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41" y="4336096"/>
            <a:ext cx="1963140" cy="2349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70" y="1463437"/>
            <a:ext cx="1888530" cy="25523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89" y="4336096"/>
            <a:ext cx="1747839" cy="2349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9505" r="60821" b="8911"/>
          <a:stretch/>
        </p:blipFill>
        <p:spPr>
          <a:xfrm>
            <a:off x="2673151" y="4336096"/>
            <a:ext cx="1888530" cy="2349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89" y="1463437"/>
            <a:ext cx="1747838" cy="25523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16" y="1463437"/>
            <a:ext cx="1767284" cy="25523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675" y="4336096"/>
            <a:ext cx="1774626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Шаги к успешной сдаче ЦТ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533401" y="1295400"/>
            <a:ext cx="7835899" cy="497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шаг: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систематически.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шаг: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формулы и правила.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шаг: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решать, решать и ещё раз решать.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шаг: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все программу «от и до».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шаг: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сконцентрироваться.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шаг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самоконтроль.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050" y="2288621"/>
            <a:ext cx="5747967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8"/>
          <p:cNvSpPr txBox="1">
            <a:spLocks/>
          </p:cNvSpPr>
          <p:nvPr/>
        </p:nvSpPr>
        <p:spPr>
          <a:xfrm>
            <a:off x="0" y="3389512"/>
            <a:ext cx="3161346" cy="298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МКС(метод ключевых слов)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синуса суммы и разности - произведения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разноименные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знак между произведениями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же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в скобках;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косинуса суммы или разности - произведения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одноименные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знак между произведениями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противоположный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знаку в скобках.</a:t>
            </a:r>
          </a:p>
          <a:p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1728227"/>
            <a:ext cx="3142190" cy="16623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959" y="1772624"/>
            <a:ext cx="3194004" cy="14401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63708" y="1126293"/>
            <a:ext cx="3830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тригонометрических функций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65299" y="3479799"/>
            <a:ext cx="30056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(необходимо запомнить лишь, что в I четверти все функции имеют знак +)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произнесении слова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«синус»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ударная гласная «и» вытягивает рот в направлении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«↔»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у синуса знаки расположены горизонтально. Аналогично, при произнесении слова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«косинус»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ударная гласная «о» вытягивает рот в направлении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«↕»</a:t>
            </a: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у косинуса знаки расположены вертикально.</a:t>
            </a:r>
          </a:p>
          <a:p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347" y="3389512"/>
            <a:ext cx="2415612" cy="269378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763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Мнемонические правила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0"/>
            <a:ext cx="8312150" cy="11303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показательных уравнений и неравенств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приведения обеих частей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(неравенства)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одному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введения новой переменной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вынесения общего множителя за скобки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Функционально-графический метод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почленного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 группировки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4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8901"/>
            <a:ext cx="8312150" cy="952499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учащихся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63" y="1447800"/>
            <a:ext cx="10871337" cy="5930900"/>
          </a:xfrm>
        </p:spPr>
      </p:pic>
    </p:spTree>
    <p:extLst>
      <p:ext uri="{BB962C8B-B14F-4D97-AF65-F5344CB8AC3E}">
        <p14:creationId xmlns:p14="http://schemas.microsoft.com/office/powerpoint/2010/main" val="377128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5127"/>
            <a:ext cx="8286750" cy="4222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введения новой переменной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0" y="1409700"/>
            <a:ext cx="37084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968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ошибку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900" y="1295400"/>
            <a:ext cx="3543300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557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из ЦТ разных лет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1384300"/>
            <a:ext cx="80391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0172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Plickers.com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166745"/>
            <a:ext cx="3027680" cy="33153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0" y="1361440"/>
            <a:ext cx="4673600" cy="1584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0" y="3166746"/>
            <a:ext cx="4470400" cy="331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217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Использование ИКТ  в процессе подготовки учащихся к централизованному тестированию</vt:lpstr>
      <vt:lpstr>Шаги к успешной сдаче ЦТ</vt:lpstr>
      <vt:lpstr>Мнемонические правила</vt:lpstr>
      <vt:lpstr>Методы решения показательных уравнений и неравенств</vt:lpstr>
      <vt:lpstr>Задание для учащихся</vt:lpstr>
      <vt:lpstr>Метод введения новой переменной</vt:lpstr>
      <vt:lpstr>Найди ошибку</vt:lpstr>
      <vt:lpstr>Задания из ЦТ разных лет</vt:lpstr>
      <vt:lpstr>Plickers.com</vt:lpstr>
      <vt:lpstr>Карточка с QR-кодом</vt:lpstr>
      <vt:lpstr>Работа в приложении Plickers </vt:lpstr>
      <vt:lpstr>Таблица результатов тестирования </vt:lpstr>
      <vt:lpstr>Что нужно для работы с Plickers?</vt:lpstr>
      <vt:lpstr>Пособия для подготовки к ЦТ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Татьяна</cp:lastModifiedBy>
  <cp:revision>21</cp:revision>
  <dcterms:created xsi:type="dcterms:W3CDTF">2019-10-28T08:40:00Z</dcterms:created>
  <dcterms:modified xsi:type="dcterms:W3CDTF">2019-11-12T23:37:45Z</dcterms:modified>
</cp:coreProperties>
</file>