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2" r:id="rId3"/>
    <p:sldId id="258" r:id="rId4"/>
    <p:sldId id="273" r:id="rId5"/>
    <p:sldId id="287" r:id="rId6"/>
    <p:sldId id="290" r:id="rId7"/>
    <p:sldId id="288" r:id="rId8"/>
    <p:sldId id="289" r:id="rId9"/>
    <p:sldId id="276" r:id="rId10"/>
    <p:sldId id="278" r:id="rId11"/>
    <p:sldId id="277" r:id="rId12"/>
    <p:sldId id="279" r:id="rId13"/>
    <p:sldId id="28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8" d="100"/>
          <a:sy n="88" d="100"/>
        </p:scale>
        <p:origin x="-12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944B7-4D81-47A5-BA58-771DC4D1E545}" type="doc">
      <dgm:prSet loTypeId="urn:microsoft.com/office/officeart/2008/layout/PictureAccent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98B9993-D3C6-4321-BF4C-FFC0DDE85E8E}">
      <dgm:prSet phldrT="[Текст]" custT="1"/>
      <dgm:spPr/>
      <dgm:t>
        <a:bodyPr/>
        <a:lstStyle/>
        <a:p>
          <a:r>
            <a:rPr lang="ru-RU" sz="3400" b="1" dirty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Приёмы технологии развития критического мышления</a:t>
          </a:r>
        </a:p>
      </dgm:t>
    </dgm:pt>
    <dgm:pt modelId="{324CBB34-82B3-424C-8426-C75EA161A37C}" type="parTrans" cxnId="{070E6A80-1D26-4578-9786-DB4116A89A52}">
      <dgm:prSet/>
      <dgm:spPr/>
      <dgm:t>
        <a:bodyPr/>
        <a:lstStyle/>
        <a:p>
          <a:endParaRPr lang="ru-RU"/>
        </a:p>
      </dgm:t>
    </dgm:pt>
    <dgm:pt modelId="{3AFE6D6F-3814-4F4D-A224-86D2074CFE2A}" type="sibTrans" cxnId="{070E6A80-1D26-4578-9786-DB4116A89A52}">
      <dgm:prSet/>
      <dgm:spPr/>
      <dgm:t>
        <a:bodyPr/>
        <a:lstStyle/>
        <a:p>
          <a:endParaRPr lang="ru-RU"/>
        </a:p>
      </dgm:t>
    </dgm:pt>
    <dgm:pt modelId="{85B17B8E-A206-4A8E-B69D-A09151377867}" type="pres">
      <dgm:prSet presAssocID="{441944B7-4D81-47A5-BA58-771DC4D1E54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C78314-8A7E-4838-B60A-356C6E686E2D}" type="pres">
      <dgm:prSet presAssocID="{C98B9993-D3C6-4321-BF4C-FFC0DDE85E8E}" presName="root" presStyleCnt="0">
        <dgm:presLayoutVars>
          <dgm:chMax/>
          <dgm:chPref val="4"/>
        </dgm:presLayoutVars>
      </dgm:prSet>
      <dgm:spPr/>
    </dgm:pt>
    <dgm:pt modelId="{73EBB5CD-5229-409C-BE20-AC32FC181ECE}" type="pres">
      <dgm:prSet presAssocID="{C98B9993-D3C6-4321-BF4C-FFC0DDE85E8E}" presName="rootComposite" presStyleCnt="0">
        <dgm:presLayoutVars/>
      </dgm:prSet>
      <dgm:spPr/>
    </dgm:pt>
    <dgm:pt modelId="{67895770-B5DD-4FEA-88C9-7E874D89D10B}" type="pres">
      <dgm:prSet presAssocID="{C98B9993-D3C6-4321-BF4C-FFC0DDE85E8E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8521B2EC-D776-48FF-84EE-0EDD357628E2}" type="pres">
      <dgm:prSet presAssocID="{C98B9993-D3C6-4321-BF4C-FFC0DDE85E8E}" presName="childShape" presStyleCnt="0">
        <dgm:presLayoutVars>
          <dgm:chMax val="0"/>
          <dgm:chPref val="0"/>
        </dgm:presLayoutVars>
      </dgm:prSet>
      <dgm:spPr/>
    </dgm:pt>
  </dgm:ptLst>
  <dgm:cxnLst>
    <dgm:cxn modelId="{1EE02B0D-F0A9-422C-9958-E75B3822F13C}" type="presOf" srcId="{C98B9993-D3C6-4321-BF4C-FFC0DDE85E8E}" destId="{67895770-B5DD-4FEA-88C9-7E874D89D10B}" srcOrd="0" destOrd="0" presId="urn:microsoft.com/office/officeart/2008/layout/PictureAccentList"/>
    <dgm:cxn modelId="{DC562965-BCA4-4EFE-BB91-3EE594F28B8A}" type="presOf" srcId="{441944B7-4D81-47A5-BA58-771DC4D1E545}" destId="{85B17B8E-A206-4A8E-B69D-A09151377867}" srcOrd="0" destOrd="0" presId="urn:microsoft.com/office/officeart/2008/layout/PictureAccentList"/>
    <dgm:cxn modelId="{070E6A80-1D26-4578-9786-DB4116A89A52}" srcId="{441944B7-4D81-47A5-BA58-771DC4D1E545}" destId="{C98B9993-D3C6-4321-BF4C-FFC0DDE85E8E}" srcOrd="0" destOrd="0" parTransId="{324CBB34-82B3-424C-8426-C75EA161A37C}" sibTransId="{3AFE6D6F-3814-4F4D-A224-86D2074CFE2A}"/>
    <dgm:cxn modelId="{23F63381-BF4A-444D-B8BF-F905CA64643B}" type="presParOf" srcId="{85B17B8E-A206-4A8E-B69D-A09151377867}" destId="{45C78314-8A7E-4838-B60A-356C6E686E2D}" srcOrd="0" destOrd="0" presId="urn:microsoft.com/office/officeart/2008/layout/PictureAccentList"/>
    <dgm:cxn modelId="{73AAE187-6653-440C-BA10-64231DD5D49A}" type="presParOf" srcId="{45C78314-8A7E-4838-B60A-356C6E686E2D}" destId="{73EBB5CD-5229-409C-BE20-AC32FC181ECE}" srcOrd="0" destOrd="0" presId="urn:microsoft.com/office/officeart/2008/layout/PictureAccentList"/>
    <dgm:cxn modelId="{AB8FA19B-9D5E-419C-96F1-544BAAFE3FC3}" type="presParOf" srcId="{73EBB5CD-5229-409C-BE20-AC32FC181ECE}" destId="{67895770-B5DD-4FEA-88C9-7E874D89D10B}" srcOrd="0" destOrd="0" presId="urn:microsoft.com/office/officeart/2008/layout/PictureAccentList"/>
    <dgm:cxn modelId="{20054045-F074-4FB9-9DF2-ADAD7389C658}" type="presParOf" srcId="{45C78314-8A7E-4838-B60A-356C6E686E2D}" destId="{8521B2EC-D776-48FF-84EE-0EDD357628E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7D36B3-3B73-4387-86E7-B6E958E50D76}" type="doc">
      <dgm:prSet loTypeId="urn:microsoft.com/office/officeart/2008/layout/PictureAccent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A7815F6-A030-41F8-AA36-4C9FD001A044}">
      <dgm:prSet phldrT="[Текст]"/>
      <dgm:spPr/>
      <dgm:t>
        <a:bodyPr/>
        <a:lstStyle/>
        <a:p>
          <a:r>
            <a:rPr lang="ru-RU" b="1" dirty="0">
              <a:solidFill>
                <a:srgbClr val="000066"/>
              </a:solidFill>
            </a:rPr>
            <a:t>Приём «Да - нет»</a:t>
          </a:r>
        </a:p>
      </dgm:t>
    </dgm:pt>
    <dgm:pt modelId="{A277B395-9A67-4A14-8FA4-C9025951C5F6}" type="parTrans" cxnId="{393FC39C-A92C-4CB6-A8D6-7EB75FD1F539}">
      <dgm:prSet/>
      <dgm:spPr/>
      <dgm:t>
        <a:bodyPr/>
        <a:lstStyle/>
        <a:p>
          <a:endParaRPr lang="ru-RU"/>
        </a:p>
      </dgm:t>
    </dgm:pt>
    <dgm:pt modelId="{0A68C860-D9B4-4BC9-94A9-61C0F3BC8EC4}" type="sibTrans" cxnId="{393FC39C-A92C-4CB6-A8D6-7EB75FD1F539}">
      <dgm:prSet/>
      <dgm:spPr/>
      <dgm:t>
        <a:bodyPr/>
        <a:lstStyle/>
        <a:p>
          <a:endParaRPr lang="ru-RU"/>
        </a:p>
      </dgm:t>
    </dgm:pt>
    <dgm:pt modelId="{8EFD9008-0DC4-440D-9BBC-140642644C51}" type="pres">
      <dgm:prSet presAssocID="{A77D36B3-3B73-4387-86E7-B6E958E50D7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51C987-9EAC-47D4-9888-DF6AFCEDA646}" type="pres">
      <dgm:prSet presAssocID="{EA7815F6-A030-41F8-AA36-4C9FD001A044}" presName="root" presStyleCnt="0">
        <dgm:presLayoutVars>
          <dgm:chMax/>
          <dgm:chPref val="4"/>
        </dgm:presLayoutVars>
      </dgm:prSet>
      <dgm:spPr/>
    </dgm:pt>
    <dgm:pt modelId="{CA74AB2D-91B6-408F-8568-0B557FCB672C}" type="pres">
      <dgm:prSet presAssocID="{EA7815F6-A030-41F8-AA36-4C9FD001A044}" presName="rootComposite" presStyleCnt="0">
        <dgm:presLayoutVars/>
      </dgm:prSet>
      <dgm:spPr/>
    </dgm:pt>
    <dgm:pt modelId="{1F33BC29-6A0C-4DFF-8B27-5F6A4C9A4865}" type="pres">
      <dgm:prSet presAssocID="{EA7815F6-A030-41F8-AA36-4C9FD001A044}" presName="rootText" presStyleLbl="node0" presStyleIdx="0" presStyleCnt="1" custScaleY="18602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5F8860C-CF8D-4BE9-B5B4-0F2BB37FB026}" type="pres">
      <dgm:prSet presAssocID="{EA7815F6-A030-41F8-AA36-4C9FD001A044}" presName="childShape" presStyleCnt="0">
        <dgm:presLayoutVars>
          <dgm:chMax val="0"/>
          <dgm:chPref val="0"/>
        </dgm:presLayoutVars>
      </dgm:prSet>
      <dgm:spPr/>
    </dgm:pt>
  </dgm:ptLst>
  <dgm:cxnLst>
    <dgm:cxn modelId="{8E99AF1E-ACCA-4649-925B-DBEA93E7E046}" type="presOf" srcId="{EA7815F6-A030-41F8-AA36-4C9FD001A044}" destId="{1F33BC29-6A0C-4DFF-8B27-5F6A4C9A4865}" srcOrd="0" destOrd="0" presId="urn:microsoft.com/office/officeart/2008/layout/PictureAccentList"/>
    <dgm:cxn modelId="{393FC39C-A92C-4CB6-A8D6-7EB75FD1F539}" srcId="{A77D36B3-3B73-4387-86E7-B6E958E50D76}" destId="{EA7815F6-A030-41F8-AA36-4C9FD001A044}" srcOrd="0" destOrd="0" parTransId="{A277B395-9A67-4A14-8FA4-C9025951C5F6}" sibTransId="{0A68C860-D9B4-4BC9-94A9-61C0F3BC8EC4}"/>
    <dgm:cxn modelId="{D1FEC1E1-6B7C-46FF-845D-B4BA2E115182}" type="presOf" srcId="{A77D36B3-3B73-4387-86E7-B6E958E50D76}" destId="{8EFD9008-0DC4-440D-9BBC-140642644C51}" srcOrd="0" destOrd="0" presId="urn:microsoft.com/office/officeart/2008/layout/PictureAccentList"/>
    <dgm:cxn modelId="{08CD324D-E727-42C0-85E4-BF2DB805CAA6}" type="presParOf" srcId="{8EFD9008-0DC4-440D-9BBC-140642644C51}" destId="{6351C987-9EAC-47D4-9888-DF6AFCEDA646}" srcOrd="0" destOrd="0" presId="urn:microsoft.com/office/officeart/2008/layout/PictureAccentList"/>
    <dgm:cxn modelId="{01EDD400-6C41-4797-ADE2-3511384ED340}" type="presParOf" srcId="{6351C987-9EAC-47D4-9888-DF6AFCEDA646}" destId="{CA74AB2D-91B6-408F-8568-0B557FCB672C}" srcOrd="0" destOrd="0" presId="urn:microsoft.com/office/officeart/2008/layout/PictureAccentList"/>
    <dgm:cxn modelId="{C2863671-E5A6-4670-A346-703CE4B2F648}" type="presParOf" srcId="{CA74AB2D-91B6-408F-8568-0B557FCB672C}" destId="{1F33BC29-6A0C-4DFF-8B27-5F6A4C9A4865}" srcOrd="0" destOrd="0" presId="urn:microsoft.com/office/officeart/2008/layout/PictureAccentList"/>
    <dgm:cxn modelId="{ED335D8A-9130-4F20-BA65-E6FD0301A32B}" type="presParOf" srcId="{6351C987-9EAC-47D4-9888-DF6AFCEDA646}" destId="{D5F8860C-CF8D-4BE9-B5B4-0F2BB37FB02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7D36B3-3B73-4387-86E7-B6E958E50D76}" type="doc">
      <dgm:prSet loTypeId="urn:microsoft.com/office/officeart/2008/layout/PictureAccent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A7815F6-A030-41F8-AA36-4C9FD001A044}">
      <dgm:prSet phldrT="[Текст]"/>
      <dgm:spPr/>
      <dgm:t>
        <a:bodyPr/>
        <a:lstStyle/>
        <a:p>
          <a:r>
            <a:rPr lang="ru-RU" b="1" dirty="0">
              <a:solidFill>
                <a:srgbClr val="000066"/>
              </a:solidFill>
            </a:rPr>
            <a:t>Приём «Проблемный вопрос»</a:t>
          </a:r>
        </a:p>
      </dgm:t>
    </dgm:pt>
    <dgm:pt modelId="{A277B395-9A67-4A14-8FA4-C9025951C5F6}" type="parTrans" cxnId="{393FC39C-A92C-4CB6-A8D6-7EB75FD1F539}">
      <dgm:prSet/>
      <dgm:spPr/>
      <dgm:t>
        <a:bodyPr/>
        <a:lstStyle/>
        <a:p>
          <a:endParaRPr lang="ru-RU"/>
        </a:p>
      </dgm:t>
    </dgm:pt>
    <dgm:pt modelId="{0A68C860-D9B4-4BC9-94A9-61C0F3BC8EC4}" type="sibTrans" cxnId="{393FC39C-A92C-4CB6-A8D6-7EB75FD1F539}">
      <dgm:prSet/>
      <dgm:spPr/>
      <dgm:t>
        <a:bodyPr/>
        <a:lstStyle/>
        <a:p>
          <a:endParaRPr lang="ru-RU"/>
        </a:p>
      </dgm:t>
    </dgm:pt>
    <dgm:pt modelId="{8EFD9008-0DC4-440D-9BBC-140642644C51}" type="pres">
      <dgm:prSet presAssocID="{A77D36B3-3B73-4387-86E7-B6E958E50D7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51C987-9EAC-47D4-9888-DF6AFCEDA646}" type="pres">
      <dgm:prSet presAssocID="{EA7815F6-A030-41F8-AA36-4C9FD001A044}" presName="root" presStyleCnt="0">
        <dgm:presLayoutVars>
          <dgm:chMax/>
          <dgm:chPref val="4"/>
        </dgm:presLayoutVars>
      </dgm:prSet>
      <dgm:spPr/>
    </dgm:pt>
    <dgm:pt modelId="{CA74AB2D-91B6-408F-8568-0B557FCB672C}" type="pres">
      <dgm:prSet presAssocID="{EA7815F6-A030-41F8-AA36-4C9FD001A044}" presName="rootComposite" presStyleCnt="0">
        <dgm:presLayoutVars/>
      </dgm:prSet>
      <dgm:spPr/>
    </dgm:pt>
    <dgm:pt modelId="{1F33BC29-6A0C-4DFF-8B27-5F6A4C9A4865}" type="pres">
      <dgm:prSet presAssocID="{EA7815F6-A030-41F8-AA36-4C9FD001A044}" presName="rootText" presStyleLbl="node0" presStyleIdx="0" presStyleCnt="1" custScaleY="18602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5F8860C-CF8D-4BE9-B5B4-0F2BB37FB026}" type="pres">
      <dgm:prSet presAssocID="{EA7815F6-A030-41F8-AA36-4C9FD001A044}" presName="childShape" presStyleCnt="0">
        <dgm:presLayoutVars>
          <dgm:chMax val="0"/>
          <dgm:chPref val="0"/>
        </dgm:presLayoutVars>
      </dgm:prSet>
      <dgm:spPr/>
    </dgm:pt>
  </dgm:ptLst>
  <dgm:cxnLst>
    <dgm:cxn modelId="{34FD2658-670E-450D-9E55-95E623AF3A01}" type="presOf" srcId="{EA7815F6-A030-41F8-AA36-4C9FD001A044}" destId="{1F33BC29-6A0C-4DFF-8B27-5F6A4C9A4865}" srcOrd="0" destOrd="0" presId="urn:microsoft.com/office/officeart/2008/layout/PictureAccentList"/>
    <dgm:cxn modelId="{D54C35CF-B9E3-4AED-9E9C-8CBFA8AC4AF7}" type="presOf" srcId="{A77D36B3-3B73-4387-86E7-B6E958E50D76}" destId="{8EFD9008-0DC4-440D-9BBC-140642644C51}" srcOrd="0" destOrd="0" presId="urn:microsoft.com/office/officeart/2008/layout/PictureAccentList"/>
    <dgm:cxn modelId="{393FC39C-A92C-4CB6-A8D6-7EB75FD1F539}" srcId="{A77D36B3-3B73-4387-86E7-B6E958E50D76}" destId="{EA7815F6-A030-41F8-AA36-4C9FD001A044}" srcOrd="0" destOrd="0" parTransId="{A277B395-9A67-4A14-8FA4-C9025951C5F6}" sibTransId="{0A68C860-D9B4-4BC9-94A9-61C0F3BC8EC4}"/>
    <dgm:cxn modelId="{EE953EEE-9895-4FD2-9BBB-0290458179B4}" type="presParOf" srcId="{8EFD9008-0DC4-440D-9BBC-140642644C51}" destId="{6351C987-9EAC-47D4-9888-DF6AFCEDA646}" srcOrd="0" destOrd="0" presId="urn:microsoft.com/office/officeart/2008/layout/PictureAccentList"/>
    <dgm:cxn modelId="{F5FABE7F-BABF-4416-A8B9-361571921398}" type="presParOf" srcId="{6351C987-9EAC-47D4-9888-DF6AFCEDA646}" destId="{CA74AB2D-91B6-408F-8568-0B557FCB672C}" srcOrd="0" destOrd="0" presId="urn:microsoft.com/office/officeart/2008/layout/PictureAccentList"/>
    <dgm:cxn modelId="{63C0C2E9-4103-4005-9E19-002D6C15EF89}" type="presParOf" srcId="{CA74AB2D-91B6-408F-8568-0B557FCB672C}" destId="{1F33BC29-6A0C-4DFF-8B27-5F6A4C9A4865}" srcOrd="0" destOrd="0" presId="urn:microsoft.com/office/officeart/2008/layout/PictureAccentList"/>
    <dgm:cxn modelId="{929F05A9-7417-46A8-B7CB-70C4AC37DDCF}" type="presParOf" srcId="{6351C987-9EAC-47D4-9888-DF6AFCEDA646}" destId="{D5F8860C-CF8D-4BE9-B5B4-0F2BB37FB02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7D36B3-3B73-4387-86E7-B6E958E50D76}" type="doc">
      <dgm:prSet loTypeId="urn:microsoft.com/office/officeart/2008/layout/PictureAccent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A7815F6-A030-41F8-AA36-4C9FD001A044}">
      <dgm:prSet phldrT="[Текст]"/>
      <dgm:spPr/>
      <dgm:t>
        <a:bodyPr/>
        <a:lstStyle/>
        <a:p>
          <a:r>
            <a:rPr lang="ru-RU" b="1" dirty="0">
              <a:solidFill>
                <a:srgbClr val="000066"/>
              </a:solidFill>
            </a:rPr>
            <a:t>Приём «Верите ли вы, что … »</a:t>
          </a:r>
        </a:p>
      </dgm:t>
    </dgm:pt>
    <dgm:pt modelId="{A277B395-9A67-4A14-8FA4-C9025951C5F6}" type="parTrans" cxnId="{393FC39C-A92C-4CB6-A8D6-7EB75FD1F539}">
      <dgm:prSet/>
      <dgm:spPr/>
      <dgm:t>
        <a:bodyPr/>
        <a:lstStyle/>
        <a:p>
          <a:endParaRPr lang="ru-RU"/>
        </a:p>
      </dgm:t>
    </dgm:pt>
    <dgm:pt modelId="{0A68C860-D9B4-4BC9-94A9-61C0F3BC8EC4}" type="sibTrans" cxnId="{393FC39C-A92C-4CB6-A8D6-7EB75FD1F539}">
      <dgm:prSet/>
      <dgm:spPr/>
      <dgm:t>
        <a:bodyPr/>
        <a:lstStyle/>
        <a:p>
          <a:endParaRPr lang="ru-RU"/>
        </a:p>
      </dgm:t>
    </dgm:pt>
    <dgm:pt modelId="{8EFD9008-0DC4-440D-9BBC-140642644C51}" type="pres">
      <dgm:prSet presAssocID="{A77D36B3-3B73-4387-86E7-B6E958E50D7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51C987-9EAC-47D4-9888-DF6AFCEDA646}" type="pres">
      <dgm:prSet presAssocID="{EA7815F6-A030-41F8-AA36-4C9FD001A044}" presName="root" presStyleCnt="0">
        <dgm:presLayoutVars>
          <dgm:chMax/>
          <dgm:chPref val="4"/>
        </dgm:presLayoutVars>
      </dgm:prSet>
      <dgm:spPr/>
    </dgm:pt>
    <dgm:pt modelId="{CA74AB2D-91B6-408F-8568-0B557FCB672C}" type="pres">
      <dgm:prSet presAssocID="{EA7815F6-A030-41F8-AA36-4C9FD001A044}" presName="rootComposite" presStyleCnt="0">
        <dgm:presLayoutVars/>
      </dgm:prSet>
      <dgm:spPr/>
    </dgm:pt>
    <dgm:pt modelId="{1F33BC29-6A0C-4DFF-8B27-5F6A4C9A4865}" type="pres">
      <dgm:prSet presAssocID="{EA7815F6-A030-41F8-AA36-4C9FD001A044}" presName="rootText" presStyleLbl="node0" presStyleIdx="0" presStyleCnt="1" custScaleY="18602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5F8860C-CF8D-4BE9-B5B4-0F2BB37FB026}" type="pres">
      <dgm:prSet presAssocID="{EA7815F6-A030-41F8-AA36-4C9FD001A044}" presName="childShape" presStyleCnt="0">
        <dgm:presLayoutVars>
          <dgm:chMax val="0"/>
          <dgm:chPref val="0"/>
        </dgm:presLayoutVars>
      </dgm:prSet>
      <dgm:spPr/>
    </dgm:pt>
  </dgm:ptLst>
  <dgm:cxnLst>
    <dgm:cxn modelId="{03F1724C-5EDC-4EF6-9550-DA95C52BBF6B}" type="presOf" srcId="{A77D36B3-3B73-4387-86E7-B6E958E50D76}" destId="{8EFD9008-0DC4-440D-9BBC-140642644C51}" srcOrd="0" destOrd="0" presId="urn:microsoft.com/office/officeart/2008/layout/PictureAccentList"/>
    <dgm:cxn modelId="{2FA4801B-8FFC-4D79-9775-78884EA6899A}" type="presOf" srcId="{EA7815F6-A030-41F8-AA36-4C9FD001A044}" destId="{1F33BC29-6A0C-4DFF-8B27-5F6A4C9A4865}" srcOrd="0" destOrd="0" presId="urn:microsoft.com/office/officeart/2008/layout/PictureAccentList"/>
    <dgm:cxn modelId="{393FC39C-A92C-4CB6-A8D6-7EB75FD1F539}" srcId="{A77D36B3-3B73-4387-86E7-B6E958E50D76}" destId="{EA7815F6-A030-41F8-AA36-4C9FD001A044}" srcOrd="0" destOrd="0" parTransId="{A277B395-9A67-4A14-8FA4-C9025951C5F6}" sibTransId="{0A68C860-D9B4-4BC9-94A9-61C0F3BC8EC4}"/>
    <dgm:cxn modelId="{CB5EAF2D-464D-4897-A06C-2F84027562A0}" type="presParOf" srcId="{8EFD9008-0DC4-440D-9BBC-140642644C51}" destId="{6351C987-9EAC-47D4-9888-DF6AFCEDA646}" srcOrd="0" destOrd="0" presId="urn:microsoft.com/office/officeart/2008/layout/PictureAccentList"/>
    <dgm:cxn modelId="{6B9BC3D9-F187-486B-9795-CE418A6BD5AF}" type="presParOf" srcId="{6351C987-9EAC-47D4-9888-DF6AFCEDA646}" destId="{CA74AB2D-91B6-408F-8568-0B557FCB672C}" srcOrd="0" destOrd="0" presId="urn:microsoft.com/office/officeart/2008/layout/PictureAccentList"/>
    <dgm:cxn modelId="{D9200099-EEA5-4C69-B714-E4220B77B429}" type="presParOf" srcId="{CA74AB2D-91B6-408F-8568-0B557FCB672C}" destId="{1F33BC29-6A0C-4DFF-8B27-5F6A4C9A4865}" srcOrd="0" destOrd="0" presId="urn:microsoft.com/office/officeart/2008/layout/PictureAccentList"/>
    <dgm:cxn modelId="{63811535-9A41-4409-96DF-11C047455E0A}" type="presParOf" srcId="{6351C987-9EAC-47D4-9888-DF6AFCEDA646}" destId="{D5F8860C-CF8D-4BE9-B5B4-0F2BB37FB02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7D36B3-3B73-4387-86E7-B6E958E50D76}" type="doc">
      <dgm:prSet loTypeId="urn:microsoft.com/office/officeart/2008/layout/PictureAccent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A7815F6-A030-41F8-AA36-4C9FD001A044}">
      <dgm:prSet phldrT="[Текст]"/>
      <dgm:spPr/>
      <dgm:t>
        <a:bodyPr/>
        <a:lstStyle/>
        <a:p>
          <a:r>
            <a:rPr lang="ru-RU" b="1" dirty="0">
              <a:solidFill>
                <a:srgbClr val="000066"/>
              </a:solidFill>
            </a:rPr>
            <a:t>Приём «Дерево предсказаний»</a:t>
          </a:r>
        </a:p>
      </dgm:t>
    </dgm:pt>
    <dgm:pt modelId="{A277B395-9A67-4A14-8FA4-C9025951C5F6}" type="parTrans" cxnId="{393FC39C-A92C-4CB6-A8D6-7EB75FD1F539}">
      <dgm:prSet/>
      <dgm:spPr/>
      <dgm:t>
        <a:bodyPr/>
        <a:lstStyle/>
        <a:p>
          <a:endParaRPr lang="ru-RU"/>
        </a:p>
      </dgm:t>
    </dgm:pt>
    <dgm:pt modelId="{0A68C860-D9B4-4BC9-94A9-61C0F3BC8EC4}" type="sibTrans" cxnId="{393FC39C-A92C-4CB6-A8D6-7EB75FD1F539}">
      <dgm:prSet/>
      <dgm:spPr/>
      <dgm:t>
        <a:bodyPr/>
        <a:lstStyle/>
        <a:p>
          <a:endParaRPr lang="ru-RU"/>
        </a:p>
      </dgm:t>
    </dgm:pt>
    <dgm:pt modelId="{8EFD9008-0DC4-440D-9BBC-140642644C51}" type="pres">
      <dgm:prSet presAssocID="{A77D36B3-3B73-4387-86E7-B6E958E50D7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51C987-9EAC-47D4-9888-DF6AFCEDA646}" type="pres">
      <dgm:prSet presAssocID="{EA7815F6-A030-41F8-AA36-4C9FD001A044}" presName="root" presStyleCnt="0">
        <dgm:presLayoutVars>
          <dgm:chMax/>
          <dgm:chPref val="4"/>
        </dgm:presLayoutVars>
      </dgm:prSet>
      <dgm:spPr/>
    </dgm:pt>
    <dgm:pt modelId="{CA74AB2D-91B6-408F-8568-0B557FCB672C}" type="pres">
      <dgm:prSet presAssocID="{EA7815F6-A030-41F8-AA36-4C9FD001A044}" presName="rootComposite" presStyleCnt="0">
        <dgm:presLayoutVars/>
      </dgm:prSet>
      <dgm:spPr/>
    </dgm:pt>
    <dgm:pt modelId="{1F33BC29-6A0C-4DFF-8B27-5F6A4C9A4865}" type="pres">
      <dgm:prSet presAssocID="{EA7815F6-A030-41F8-AA36-4C9FD001A044}" presName="rootText" presStyleLbl="node0" presStyleIdx="0" presStyleCnt="1" custScaleY="18602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5F8860C-CF8D-4BE9-B5B4-0F2BB37FB026}" type="pres">
      <dgm:prSet presAssocID="{EA7815F6-A030-41F8-AA36-4C9FD001A044}" presName="childShape" presStyleCnt="0">
        <dgm:presLayoutVars>
          <dgm:chMax val="0"/>
          <dgm:chPref val="0"/>
        </dgm:presLayoutVars>
      </dgm:prSet>
      <dgm:spPr/>
    </dgm:pt>
  </dgm:ptLst>
  <dgm:cxnLst>
    <dgm:cxn modelId="{C572CC2B-B1C5-4413-BBE4-36477159F276}" type="presOf" srcId="{A77D36B3-3B73-4387-86E7-B6E958E50D76}" destId="{8EFD9008-0DC4-440D-9BBC-140642644C51}" srcOrd="0" destOrd="0" presId="urn:microsoft.com/office/officeart/2008/layout/PictureAccentList"/>
    <dgm:cxn modelId="{FE34B880-C577-4BFE-8721-7CAB1F148C25}" type="presOf" srcId="{EA7815F6-A030-41F8-AA36-4C9FD001A044}" destId="{1F33BC29-6A0C-4DFF-8B27-5F6A4C9A4865}" srcOrd="0" destOrd="0" presId="urn:microsoft.com/office/officeart/2008/layout/PictureAccentList"/>
    <dgm:cxn modelId="{393FC39C-A92C-4CB6-A8D6-7EB75FD1F539}" srcId="{A77D36B3-3B73-4387-86E7-B6E958E50D76}" destId="{EA7815F6-A030-41F8-AA36-4C9FD001A044}" srcOrd="0" destOrd="0" parTransId="{A277B395-9A67-4A14-8FA4-C9025951C5F6}" sibTransId="{0A68C860-D9B4-4BC9-94A9-61C0F3BC8EC4}"/>
    <dgm:cxn modelId="{A711BCDE-A4B9-4AC9-8343-25478B5059C0}" type="presParOf" srcId="{8EFD9008-0DC4-440D-9BBC-140642644C51}" destId="{6351C987-9EAC-47D4-9888-DF6AFCEDA646}" srcOrd="0" destOrd="0" presId="urn:microsoft.com/office/officeart/2008/layout/PictureAccentList"/>
    <dgm:cxn modelId="{1B6F5134-D22E-46A7-8EE4-C69AD9F9C952}" type="presParOf" srcId="{6351C987-9EAC-47D4-9888-DF6AFCEDA646}" destId="{CA74AB2D-91B6-408F-8568-0B557FCB672C}" srcOrd="0" destOrd="0" presId="urn:microsoft.com/office/officeart/2008/layout/PictureAccentList"/>
    <dgm:cxn modelId="{E7FC5F1F-1BBB-462A-9074-444CCA86EDDC}" type="presParOf" srcId="{CA74AB2D-91B6-408F-8568-0B557FCB672C}" destId="{1F33BC29-6A0C-4DFF-8B27-5F6A4C9A4865}" srcOrd="0" destOrd="0" presId="urn:microsoft.com/office/officeart/2008/layout/PictureAccentList"/>
    <dgm:cxn modelId="{48F0245D-11FD-4727-A6A0-CD40AFBE55A5}" type="presParOf" srcId="{6351C987-9EAC-47D4-9888-DF6AFCEDA646}" destId="{D5F8860C-CF8D-4BE9-B5B4-0F2BB37FB02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7FE4EF9-E6D5-4865-9A8E-CCB0769C29FE}" type="doc">
      <dgm:prSet loTypeId="urn:microsoft.com/office/officeart/2008/layout/HexagonCluster" loCatId="picture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8BFEF74-6260-4752-BD69-48652F9A1B4B}">
      <dgm:prSet phldrT="[Текст]"/>
      <dgm:spPr/>
      <dgm:t>
        <a:bodyPr/>
        <a:lstStyle/>
        <a:p>
          <a:r>
            <a: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Ветви</a:t>
          </a:r>
        </a:p>
      </dgm:t>
    </dgm:pt>
    <dgm:pt modelId="{D24FD86F-24F7-45DF-AF51-018B9CCFF62C}" type="parTrans" cxnId="{7B122AC0-AD55-4860-A4C0-4E075364B65C}">
      <dgm:prSet/>
      <dgm:spPr/>
      <dgm:t>
        <a:bodyPr/>
        <a:lstStyle/>
        <a:p>
          <a:endParaRPr lang="ru-RU"/>
        </a:p>
      </dgm:t>
    </dgm:pt>
    <dgm:pt modelId="{17BC4571-7E0C-4285-8A0B-62B89E80F2C1}" type="sibTrans" cxnId="{7B122AC0-AD55-4860-A4C0-4E075364B65C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253F455-F368-4477-BEF3-61605A3EA4C9}">
      <dgm:prSet phldrT="[Текст]"/>
      <dgm:spPr/>
      <dgm:t>
        <a:bodyPr/>
        <a:lstStyle/>
        <a:p>
          <a:r>
            <a:rPr lang="ru-RU" b="1" dirty="0">
              <a:solidFill>
                <a:srgbClr val="000066"/>
              </a:solidFill>
            </a:rPr>
            <a:t>Плоды</a:t>
          </a:r>
        </a:p>
      </dgm:t>
    </dgm:pt>
    <dgm:pt modelId="{EB456EE6-CB76-49E2-A211-6210B6E39D91}" type="parTrans" cxnId="{A5575287-72E4-4C0F-89F8-47FE5170FEED}">
      <dgm:prSet/>
      <dgm:spPr/>
      <dgm:t>
        <a:bodyPr/>
        <a:lstStyle/>
        <a:p>
          <a:endParaRPr lang="ru-RU"/>
        </a:p>
      </dgm:t>
    </dgm:pt>
    <dgm:pt modelId="{3D7EAC80-E72F-4A2F-AAEE-0CE7332B841F}" type="sibTrans" cxnId="{A5575287-72E4-4C0F-89F8-47FE5170FEED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600AB1-3F1B-486D-8DD3-CE2F48E96AD1}">
      <dgm:prSet phldrT="[Текст]"/>
      <dgm:spPr/>
      <dgm:t>
        <a:bodyPr/>
        <a:lstStyle/>
        <a:p>
          <a:r>
            <a: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Листья</a:t>
          </a:r>
        </a:p>
      </dgm:t>
    </dgm:pt>
    <dgm:pt modelId="{EC23BA39-534A-40AF-9EF7-5E699612C164}" type="parTrans" cxnId="{43A988C3-63DD-4343-9301-88DD16011C2F}">
      <dgm:prSet/>
      <dgm:spPr/>
      <dgm:t>
        <a:bodyPr/>
        <a:lstStyle/>
        <a:p>
          <a:endParaRPr lang="ru-RU"/>
        </a:p>
      </dgm:t>
    </dgm:pt>
    <dgm:pt modelId="{F923EEC1-E5AD-49CC-956C-DA656D8AE03B}" type="sibTrans" cxnId="{43A988C3-63DD-4343-9301-88DD16011C2F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F08AB4-18D0-4BC4-8A96-1A33FE826210}" type="pres">
      <dgm:prSet presAssocID="{67FE4EF9-E6D5-4865-9A8E-CCB0769C29F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E2D82170-AC83-4292-B6F7-044C539035F6}" type="pres">
      <dgm:prSet presAssocID="{B8BFEF74-6260-4752-BD69-48652F9A1B4B}" presName="text1" presStyleCnt="0"/>
      <dgm:spPr/>
    </dgm:pt>
    <dgm:pt modelId="{C461D681-FCD5-418C-B18A-BE46555B93A7}" type="pres">
      <dgm:prSet presAssocID="{B8BFEF74-6260-4752-BD69-48652F9A1B4B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6A1DC-EF15-438D-ABD5-1B078FEFF3D7}" type="pres">
      <dgm:prSet presAssocID="{B8BFEF74-6260-4752-BD69-48652F9A1B4B}" presName="textaccent1" presStyleCnt="0"/>
      <dgm:spPr/>
    </dgm:pt>
    <dgm:pt modelId="{A6D7A518-EE10-49C5-86DE-D78A5DD275EF}" type="pres">
      <dgm:prSet presAssocID="{B8BFEF74-6260-4752-BD69-48652F9A1B4B}" presName="accentRepeatNode" presStyleLbl="solidAlignAcc1" presStyleIdx="0" presStyleCnt="6"/>
      <dgm:spPr/>
    </dgm:pt>
    <dgm:pt modelId="{2E76DA2F-3AD3-49E7-8601-3F1556FF319A}" type="pres">
      <dgm:prSet presAssocID="{17BC4571-7E0C-4285-8A0B-62B89E80F2C1}" presName="image1" presStyleCnt="0"/>
      <dgm:spPr/>
    </dgm:pt>
    <dgm:pt modelId="{5A89D724-286E-467E-AE5D-37B2FE0565F4}" type="pres">
      <dgm:prSet presAssocID="{17BC4571-7E0C-4285-8A0B-62B89E80F2C1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2BFB1042-44EE-4761-B464-882837E8528D}" type="pres">
      <dgm:prSet presAssocID="{17BC4571-7E0C-4285-8A0B-62B89E80F2C1}" presName="imageaccent1" presStyleCnt="0"/>
      <dgm:spPr/>
    </dgm:pt>
    <dgm:pt modelId="{9C34DFFC-41C1-44AD-98D7-4E1F7EBAA010}" type="pres">
      <dgm:prSet presAssocID="{17BC4571-7E0C-4285-8A0B-62B89E80F2C1}" presName="accentRepeatNode" presStyleLbl="solidAlignAcc1" presStyleIdx="1" presStyleCnt="6"/>
      <dgm:spPr/>
    </dgm:pt>
    <dgm:pt modelId="{20C21E84-ACFE-48F1-B6AE-A209F720C3F0}" type="pres">
      <dgm:prSet presAssocID="{6253F455-F368-4477-BEF3-61605A3EA4C9}" presName="text2" presStyleCnt="0"/>
      <dgm:spPr/>
    </dgm:pt>
    <dgm:pt modelId="{E15F6710-339C-44BB-B774-1947075A7CC2}" type="pres">
      <dgm:prSet presAssocID="{6253F455-F368-4477-BEF3-61605A3EA4C9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35E2B-ADF9-4200-9AEF-BC02270E5671}" type="pres">
      <dgm:prSet presAssocID="{6253F455-F368-4477-BEF3-61605A3EA4C9}" presName="textaccent2" presStyleCnt="0"/>
      <dgm:spPr/>
    </dgm:pt>
    <dgm:pt modelId="{242527BA-4D67-413C-BFEF-4631E7A6D9F4}" type="pres">
      <dgm:prSet presAssocID="{6253F455-F368-4477-BEF3-61605A3EA4C9}" presName="accentRepeatNode" presStyleLbl="solidAlignAcc1" presStyleIdx="2" presStyleCnt="6"/>
      <dgm:spPr/>
    </dgm:pt>
    <dgm:pt modelId="{4E702E60-4BAE-4CE6-8DCC-F04C96DF147D}" type="pres">
      <dgm:prSet presAssocID="{3D7EAC80-E72F-4A2F-AAEE-0CE7332B841F}" presName="image2" presStyleCnt="0"/>
      <dgm:spPr/>
    </dgm:pt>
    <dgm:pt modelId="{E8AF6AB9-BC9C-4602-9998-067A175E496E}" type="pres">
      <dgm:prSet presAssocID="{3D7EAC80-E72F-4A2F-AAEE-0CE7332B841F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4C18CF93-372C-42AF-84F4-86BBEF96E22C}" type="pres">
      <dgm:prSet presAssocID="{3D7EAC80-E72F-4A2F-AAEE-0CE7332B841F}" presName="imageaccent2" presStyleCnt="0"/>
      <dgm:spPr/>
    </dgm:pt>
    <dgm:pt modelId="{42CDB8CA-21F7-46D2-AB55-067EE2522ECF}" type="pres">
      <dgm:prSet presAssocID="{3D7EAC80-E72F-4A2F-AAEE-0CE7332B841F}" presName="accentRepeatNode" presStyleLbl="solidAlignAcc1" presStyleIdx="3" presStyleCnt="6"/>
      <dgm:spPr/>
    </dgm:pt>
    <dgm:pt modelId="{4B4E2F2A-0007-4947-A328-3BAED6DE117A}" type="pres">
      <dgm:prSet presAssocID="{6B600AB1-3F1B-486D-8DD3-CE2F48E96AD1}" presName="text3" presStyleCnt="0"/>
      <dgm:spPr/>
    </dgm:pt>
    <dgm:pt modelId="{3B7E6F33-EAC5-4399-AC3A-26BF9E33B2A3}" type="pres">
      <dgm:prSet presAssocID="{6B600AB1-3F1B-486D-8DD3-CE2F48E96AD1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F3969-1CCC-494A-81C5-6A8BCCF1BE0C}" type="pres">
      <dgm:prSet presAssocID="{6B600AB1-3F1B-486D-8DD3-CE2F48E96AD1}" presName="textaccent3" presStyleCnt="0"/>
      <dgm:spPr/>
    </dgm:pt>
    <dgm:pt modelId="{AACC02CE-4FBF-465E-A4B4-F0EFB4A2236F}" type="pres">
      <dgm:prSet presAssocID="{6B600AB1-3F1B-486D-8DD3-CE2F48E96AD1}" presName="accentRepeatNode" presStyleLbl="solidAlignAcc1" presStyleIdx="4" presStyleCnt="6"/>
      <dgm:spPr/>
    </dgm:pt>
    <dgm:pt modelId="{6922775F-A25E-463B-9133-ADB87AAAB822}" type="pres">
      <dgm:prSet presAssocID="{F923EEC1-E5AD-49CC-956C-DA656D8AE03B}" presName="image3" presStyleCnt="0"/>
      <dgm:spPr/>
    </dgm:pt>
    <dgm:pt modelId="{0BC47B61-572E-420C-A729-925FE59D4A5D}" type="pres">
      <dgm:prSet presAssocID="{F923EEC1-E5AD-49CC-956C-DA656D8AE03B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F5AC2495-5E9B-4390-A7A6-EF71B5830BF8}" type="pres">
      <dgm:prSet presAssocID="{F923EEC1-E5AD-49CC-956C-DA656D8AE03B}" presName="imageaccent3" presStyleCnt="0"/>
      <dgm:spPr/>
    </dgm:pt>
    <dgm:pt modelId="{3D90BAE8-C7F4-4765-ABC3-3861A9F7960A}" type="pres">
      <dgm:prSet presAssocID="{F923EEC1-E5AD-49CC-956C-DA656D8AE03B}" presName="accentRepeatNode" presStyleLbl="solidAlignAcc1" presStyleIdx="5" presStyleCnt="6"/>
      <dgm:spPr/>
    </dgm:pt>
  </dgm:ptLst>
  <dgm:cxnLst>
    <dgm:cxn modelId="{A75D8D00-B44F-4973-BB52-A7BDAF70A3B8}" type="presOf" srcId="{67FE4EF9-E6D5-4865-9A8E-CCB0769C29FE}" destId="{60F08AB4-18D0-4BC4-8A96-1A33FE826210}" srcOrd="0" destOrd="0" presId="urn:microsoft.com/office/officeart/2008/layout/HexagonCluster"/>
    <dgm:cxn modelId="{80C80B29-6745-49E3-AB57-D2232FC4A3A9}" type="presOf" srcId="{B8BFEF74-6260-4752-BD69-48652F9A1B4B}" destId="{C461D681-FCD5-418C-B18A-BE46555B93A7}" srcOrd="0" destOrd="0" presId="urn:microsoft.com/office/officeart/2008/layout/HexagonCluster"/>
    <dgm:cxn modelId="{7B122AC0-AD55-4860-A4C0-4E075364B65C}" srcId="{67FE4EF9-E6D5-4865-9A8E-CCB0769C29FE}" destId="{B8BFEF74-6260-4752-BD69-48652F9A1B4B}" srcOrd="0" destOrd="0" parTransId="{D24FD86F-24F7-45DF-AF51-018B9CCFF62C}" sibTransId="{17BC4571-7E0C-4285-8A0B-62B89E80F2C1}"/>
    <dgm:cxn modelId="{7B582321-96C2-40DE-A40D-70B0FDE9C09D}" type="presOf" srcId="{6B600AB1-3F1B-486D-8DD3-CE2F48E96AD1}" destId="{3B7E6F33-EAC5-4399-AC3A-26BF9E33B2A3}" srcOrd="0" destOrd="0" presId="urn:microsoft.com/office/officeart/2008/layout/HexagonCluster"/>
    <dgm:cxn modelId="{43A988C3-63DD-4343-9301-88DD16011C2F}" srcId="{67FE4EF9-E6D5-4865-9A8E-CCB0769C29FE}" destId="{6B600AB1-3F1B-486D-8DD3-CE2F48E96AD1}" srcOrd="2" destOrd="0" parTransId="{EC23BA39-534A-40AF-9EF7-5E699612C164}" sibTransId="{F923EEC1-E5AD-49CC-956C-DA656D8AE03B}"/>
    <dgm:cxn modelId="{08FAD59C-989F-4D25-969C-29E3DA802714}" type="presOf" srcId="{F923EEC1-E5AD-49CC-956C-DA656D8AE03B}" destId="{0BC47B61-572E-420C-A729-925FE59D4A5D}" srcOrd="0" destOrd="0" presId="urn:microsoft.com/office/officeart/2008/layout/HexagonCluster"/>
    <dgm:cxn modelId="{29E5E2BC-B913-426A-B23D-E34B92E0DE82}" type="presOf" srcId="{6253F455-F368-4477-BEF3-61605A3EA4C9}" destId="{E15F6710-339C-44BB-B774-1947075A7CC2}" srcOrd="0" destOrd="0" presId="urn:microsoft.com/office/officeart/2008/layout/HexagonCluster"/>
    <dgm:cxn modelId="{37639877-8D37-4007-9076-0E8729276C98}" type="presOf" srcId="{3D7EAC80-E72F-4A2F-AAEE-0CE7332B841F}" destId="{E8AF6AB9-BC9C-4602-9998-067A175E496E}" srcOrd="0" destOrd="0" presId="urn:microsoft.com/office/officeart/2008/layout/HexagonCluster"/>
    <dgm:cxn modelId="{A5575287-72E4-4C0F-89F8-47FE5170FEED}" srcId="{67FE4EF9-E6D5-4865-9A8E-CCB0769C29FE}" destId="{6253F455-F368-4477-BEF3-61605A3EA4C9}" srcOrd="1" destOrd="0" parTransId="{EB456EE6-CB76-49E2-A211-6210B6E39D91}" sibTransId="{3D7EAC80-E72F-4A2F-AAEE-0CE7332B841F}"/>
    <dgm:cxn modelId="{33C7AEA6-E0F1-4037-B4C5-C6F8A431AD17}" type="presOf" srcId="{17BC4571-7E0C-4285-8A0B-62B89E80F2C1}" destId="{5A89D724-286E-467E-AE5D-37B2FE0565F4}" srcOrd="0" destOrd="0" presId="urn:microsoft.com/office/officeart/2008/layout/HexagonCluster"/>
    <dgm:cxn modelId="{56805DE9-20CD-44F1-ACC8-1B2A85872C50}" type="presParOf" srcId="{60F08AB4-18D0-4BC4-8A96-1A33FE826210}" destId="{E2D82170-AC83-4292-B6F7-044C539035F6}" srcOrd="0" destOrd="0" presId="urn:microsoft.com/office/officeart/2008/layout/HexagonCluster"/>
    <dgm:cxn modelId="{3C9DF2D2-578D-423A-A16B-663EA18689AD}" type="presParOf" srcId="{E2D82170-AC83-4292-B6F7-044C539035F6}" destId="{C461D681-FCD5-418C-B18A-BE46555B93A7}" srcOrd="0" destOrd="0" presId="urn:microsoft.com/office/officeart/2008/layout/HexagonCluster"/>
    <dgm:cxn modelId="{B6F1F023-52D6-4478-9FC2-2AE876F57B9D}" type="presParOf" srcId="{60F08AB4-18D0-4BC4-8A96-1A33FE826210}" destId="{D036A1DC-EF15-438D-ABD5-1B078FEFF3D7}" srcOrd="1" destOrd="0" presId="urn:microsoft.com/office/officeart/2008/layout/HexagonCluster"/>
    <dgm:cxn modelId="{97F87B15-FF6D-4D36-8AAB-B990110D2427}" type="presParOf" srcId="{D036A1DC-EF15-438D-ABD5-1B078FEFF3D7}" destId="{A6D7A518-EE10-49C5-86DE-D78A5DD275EF}" srcOrd="0" destOrd="0" presId="urn:microsoft.com/office/officeart/2008/layout/HexagonCluster"/>
    <dgm:cxn modelId="{4A7885B7-B163-484E-9D76-2C084E78C369}" type="presParOf" srcId="{60F08AB4-18D0-4BC4-8A96-1A33FE826210}" destId="{2E76DA2F-3AD3-49E7-8601-3F1556FF319A}" srcOrd="2" destOrd="0" presId="urn:microsoft.com/office/officeart/2008/layout/HexagonCluster"/>
    <dgm:cxn modelId="{43371D17-4704-414C-8431-32D3C47E86BB}" type="presParOf" srcId="{2E76DA2F-3AD3-49E7-8601-3F1556FF319A}" destId="{5A89D724-286E-467E-AE5D-37B2FE0565F4}" srcOrd="0" destOrd="0" presId="urn:microsoft.com/office/officeart/2008/layout/HexagonCluster"/>
    <dgm:cxn modelId="{82B32080-03A7-4389-B07C-A0853F9803D8}" type="presParOf" srcId="{60F08AB4-18D0-4BC4-8A96-1A33FE826210}" destId="{2BFB1042-44EE-4761-B464-882837E8528D}" srcOrd="3" destOrd="0" presId="urn:microsoft.com/office/officeart/2008/layout/HexagonCluster"/>
    <dgm:cxn modelId="{AE9E76C8-132E-4E04-93D2-9E1CA2050211}" type="presParOf" srcId="{2BFB1042-44EE-4761-B464-882837E8528D}" destId="{9C34DFFC-41C1-44AD-98D7-4E1F7EBAA010}" srcOrd="0" destOrd="0" presId="urn:microsoft.com/office/officeart/2008/layout/HexagonCluster"/>
    <dgm:cxn modelId="{2A7511A5-B129-49A8-8F13-A16CDA6E9C20}" type="presParOf" srcId="{60F08AB4-18D0-4BC4-8A96-1A33FE826210}" destId="{20C21E84-ACFE-48F1-B6AE-A209F720C3F0}" srcOrd="4" destOrd="0" presId="urn:microsoft.com/office/officeart/2008/layout/HexagonCluster"/>
    <dgm:cxn modelId="{078BC755-AE74-497C-A3D2-229EB2FDED79}" type="presParOf" srcId="{20C21E84-ACFE-48F1-B6AE-A209F720C3F0}" destId="{E15F6710-339C-44BB-B774-1947075A7CC2}" srcOrd="0" destOrd="0" presId="urn:microsoft.com/office/officeart/2008/layout/HexagonCluster"/>
    <dgm:cxn modelId="{B4A46F2F-5CDC-48CF-B9AC-9D5D527A804B}" type="presParOf" srcId="{60F08AB4-18D0-4BC4-8A96-1A33FE826210}" destId="{31E35E2B-ADF9-4200-9AEF-BC02270E5671}" srcOrd="5" destOrd="0" presId="urn:microsoft.com/office/officeart/2008/layout/HexagonCluster"/>
    <dgm:cxn modelId="{696C71A1-7AE5-4323-8941-4C153BBB4734}" type="presParOf" srcId="{31E35E2B-ADF9-4200-9AEF-BC02270E5671}" destId="{242527BA-4D67-413C-BFEF-4631E7A6D9F4}" srcOrd="0" destOrd="0" presId="urn:microsoft.com/office/officeart/2008/layout/HexagonCluster"/>
    <dgm:cxn modelId="{4C5EEBF9-17BE-4A4D-872C-4E1A41949D2D}" type="presParOf" srcId="{60F08AB4-18D0-4BC4-8A96-1A33FE826210}" destId="{4E702E60-4BAE-4CE6-8DCC-F04C96DF147D}" srcOrd="6" destOrd="0" presId="urn:microsoft.com/office/officeart/2008/layout/HexagonCluster"/>
    <dgm:cxn modelId="{D2F9036E-1690-40CA-AE51-1CD184FCDBF9}" type="presParOf" srcId="{4E702E60-4BAE-4CE6-8DCC-F04C96DF147D}" destId="{E8AF6AB9-BC9C-4602-9998-067A175E496E}" srcOrd="0" destOrd="0" presId="urn:microsoft.com/office/officeart/2008/layout/HexagonCluster"/>
    <dgm:cxn modelId="{421AEEC1-312F-48CD-A2CF-1ED7A9E0F562}" type="presParOf" srcId="{60F08AB4-18D0-4BC4-8A96-1A33FE826210}" destId="{4C18CF93-372C-42AF-84F4-86BBEF96E22C}" srcOrd="7" destOrd="0" presId="urn:microsoft.com/office/officeart/2008/layout/HexagonCluster"/>
    <dgm:cxn modelId="{D760A94A-E16B-4666-BA4D-2CC6C0A0B70D}" type="presParOf" srcId="{4C18CF93-372C-42AF-84F4-86BBEF96E22C}" destId="{42CDB8CA-21F7-46D2-AB55-067EE2522ECF}" srcOrd="0" destOrd="0" presId="urn:microsoft.com/office/officeart/2008/layout/HexagonCluster"/>
    <dgm:cxn modelId="{49D6873D-E05A-4D0A-95AA-ECE5C594EF2F}" type="presParOf" srcId="{60F08AB4-18D0-4BC4-8A96-1A33FE826210}" destId="{4B4E2F2A-0007-4947-A328-3BAED6DE117A}" srcOrd="8" destOrd="0" presId="urn:microsoft.com/office/officeart/2008/layout/HexagonCluster"/>
    <dgm:cxn modelId="{07F14CAC-5210-4985-83EB-7F0D4DB735B3}" type="presParOf" srcId="{4B4E2F2A-0007-4947-A328-3BAED6DE117A}" destId="{3B7E6F33-EAC5-4399-AC3A-26BF9E33B2A3}" srcOrd="0" destOrd="0" presId="urn:microsoft.com/office/officeart/2008/layout/HexagonCluster"/>
    <dgm:cxn modelId="{FFB9D2A7-2B15-41E6-91E5-F97C8AB94568}" type="presParOf" srcId="{60F08AB4-18D0-4BC4-8A96-1A33FE826210}" destId="{D2EF3969-1CCC-494A-81C5-6A8BCCF1BE0C}" srcOrd="9" destOrd="0" presId="urn:microsoft.com/office/officeart/2008/layout/HexagonCluster"/>
    <dgm:cxn modelId="{D8FEF54D-30A4-4CAF-B891-6FF8144C24AA}" type="presParOf" srcId="{D2EF3969-1CCC-494A-81C5-6A8BCCF1BE0C}" destId="{AACC02CE-4FBF-465E-A4B4-F0EFB4A2236F}" srcOrd="0" destOrd="0" presId="urn:microsoft.com/office/officeart/2008/layout/HexagonCluster"/>
    <dgm:cxn modelId="{061EF8D3-03E5-421C-9045-13DED1464E3B}" type="presParOf" srcId="{60F08AB4-18D0-4BC4-8A96-1A33FE826210}" destId="{6922775F-A25E-463B-9133-ADB87AAAB822}" srcOrd="10" destOrd="0" presId="urn:microsoft.com/office/officeart/2008/layout/HexagonCluster"/>
    <dgm:cxn modelId="{BE1CBD12-A361-466D-949B-998370AC8A62}" type="presParOf" srcId="{6922775F-A25E-463B-9133-ADB87AAAB822}" destId="{0BC47B61-572E-420C-A729-925FE59D4A5D}" srcOrd="0" destOrd="0" presId="urn:microsoft.com/office/officeart/2008/layout/HexagonCluster"/>
    <dgm:cxn modelId="{3AC14FD2-7BD0-4A0B-B121-A9349B4EEE15}" type="presParOf" srcId="{60F08AB4-18D0-4BC4-8A96-1A33FE826210}" destId="{F5AC2495-5E9B-4390-A7A6-EF71B5830BF8}" srcOrd="11" destOrd="0" presId="urn:microsoft.com/office/officeart/2008/layout/HexagonCluster"/>
    <dgm:cxn modelId="{50003CA3-CB2D-404E-A52B-5559E8E3E04E}" type="presParOf" srcId="{F5AC2495-5E9B-4390-A7A6-EF71B5830BF8}" destId="{3D90BAE8-C7F4-4765-ABC3-3861A9F7960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D36B3-3B73-4387-86E7-B6E958E50D76}" type="doc">
      <dgm:prSet loTypeId="urn:microsoft.com/office/officeart/2008/layout/PictureAccent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A7815F6-A030-41F8-AA36-4C9FD001A044}">
      <dgm:prSet phldrT="[Текст]"/>
      <dgm:spPr/>
      <dgm:t>
        <a:bodyPr/>
        <a:lstStyle/>
        <a:p>
          <a:r>
            <a:rPr lang="ru-RU" b="1">
              <a:solidFill>
                <a:srgbClr val="000066"/>
              </a:solidFill>
            </a:rPr>
            <a:t>Приём «Корзина идей»</a:t>
          </a:r>
          <a:endParaRPr lang="ru-RU" b="1" dirty="0">
            <a:solidFill>
              <a:srgbClr val="000066"/>
            </a:solidFill>
          </a:endParaRPr>
        </a:p>
      </dgm:t>
    </dgm:pt>
    <dgm:pt modelId="{A277B395-9A67-4A14-8FA4-C9025951C5F6}" type="parTrans" cxnId="{393FC39C-A92C-4CB6-A8D6-7EB75FD1F539}">
      <dgm:prSet/>
      <dgm:spPr/>
      <dgm:t>
        <a:bodyPr/>
        <a:lstStyle/>
        <a:p>
          <a:endParaRPr lang="ru-RU"/>
        </a:p>
      </dgm:t>
    </dgm:pt>
    <dgm:pt modelId="{0A68C860-D9B4-4BC9-94A9-61C0F3BC8EC4}" type="sibTrans" cxnId="{393FC39C-A92C-4CB6-A8D6-7EB75FD1F539}">
      <dgm:prSet/>
      <dgm:spPr/>
      <dgm:t>
        <a:bodyPr/>
        <a:lstStyle/>
        <a:p>
          <a:endParaRPr lang="ru-RU"/>
        </a:p>
      </dgm:t>
    </dgm:pt>
    <dgm:pt modelId="{8EFD9008-0DC4-440D-9BBC-140642644C51}" type="pres">
      <dgm:prSet presAssocID="{A77D36B3-3B73-4387-86E7-B6E958E50D7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51C987-9EAC-47D4-9888-DF6AFCEDA646}" type="pres">
      <dgm:prSet presAssocID="{EA7815F6-A030-41F8-AA36-4C9FD001A044}" presName="root" presStyleCnt="0">
        <dgm:presLayoutVars>
          <dgm:chMax/>
          <dgm:chPref val="4"/>
        </dgm:presLayoutVars>
      </dgm:prSet>
      <dgm:spPr/>
    </dgm:pt>
    <dgm:pt modelId="{CA74AB2D-91B6-408F-8568-0B557FCB672C}" type="pres">
      <dgm:prSet presAssocID="{EA7815F6-A030-41F8-AA36-4C9FD001A044}" presName="rootComposite" presStyleCnt="0">
        <dgm:presLayoutVars/>
      </dgm:prSet>
      <dgm:spPr/>
    </dgm:pt>
    <dgm:pt modelId="{1F33BC29-6A0C-4DFF-8B27-5F6A4C9A4865}" type="pres">
      <dgm:prSet presAssocID="{EA7815F6-A030-41F8-AA36-4C9FD001A044}" presName="rootText" presStyleLbl="node0" presStyleIdx="0" presStyleCnt="1" custScaleY="18602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5F8860C-CF8D-4BE9-B5B4-0F2BB37FB026}" type="pres">
      <dgm:prSet presAssocID="{EA7815F6-A030-41F8-AA36-4C9FD001A044}" presName="childShape" presStyleCnt="0">
        <dgm:presLayoutVars>
          <dgm:chMax val="0"/>
          <dgm:chPref val="0"/>
        </dgm:presLayoutVars>
      </dgm:prSet>
      <dgm:spPr/>
    </dgm:pt>
  </dgm:ptLst>
  <dgm:cxnLst>
    <dgm:cxn modelId="{DE6205ED-95AE-4F06-A9DD-65490198775E}" type="presOf" srcId="{A77D36B3-3B73-4387-86E7-B6E958E50D76}" destId="{8EFD9008-0DC4-440D-9BBC-140642644C51}" srcOrd="0" destOrd="0" presId="urn:microsoft.com/office/officeart/2008/layout/PictureAccentList"/>
    <dgm:cxn modelId="{BA65CD71-D032-442A-A2CC-33030E6ADBC6}" type="presOf" srcId="{EA7815F6-A030-41F8-AA36-4C9FD001A044}" destId="{1F33BC29-6A0C-4DFF-8B27-5F6A4C9A4865}" srcOrd="0" destOrd="0" presId="urn:microsoft.com/office/officeart/2008/layout/PictureAccentList"/>
    <dgm:cxn modelId="{393FC39C-A92C-4CB6-A8D6-7EB75FD1F539}" srcId="{A77D36B3-3B73-4387-86E7-B6E958E50D76}" destId="{EA7815F6-A030-41F8-AA36-4C9FD001A044}" srcOrd="0" destOrd="0" parTransId="{A277B395-9A67-4A14-8FA4-C9025951C5F6}" sibTransId="{0A68C860-D9B4-4BC9-94A9-61C0F3BC8EC4}"/>
    <dgm:cxn modelId="{5D140F14-BBCF-47D5-A7B7-EC55BF6D403D}" type="presParOf" srcId="{8EFD9008-0DC4-440D-9BBC-140642644C51}" destId="{6351C987-9EAC-47D4-9888-DF6AFCEDA646}" srcOrd="0" destOrd="0" presId="urn:microsoft.com/office/officeart/2008/layout/PictureAccentList"/>
    <dgm:cxn modelId="{EC745999-2AE0-4A35-850A-F5228C6B9D47}" type="presParOf" srcId="{6351C987-9EAC-47D4-9888-DF6AFCEDA646}" destId="{CA74AB2D-91B6-408F-8568-0B557FCB672C}" srcOrd="0" destOrd="0" presId="urn:microsoft.com/office/officeart/2008/layout/PictureAccentList"/>
    <dgm:cxn modelId="{2E642413-5827-4AB6-83BF-F0E3D85C3F26}" type="presParOf" srcId="{CA74AB2D-91B6-408F-8568-0B557FCB672C}" destId="{1F33BC29-6A0C-4DFF-8B27-5F6A4C9A4865}" srcOrd="0" destOrd="0" presId="urn:microsoft.com/office/officeart/2008/layout/PictureAccentList"/>
    <dgm:cxn modelId="{287ECCDF-B50C-4FF3-9BD0-468B96D29A84}" type="presParOf" srcId="{6351C987-9EAC-47D4-9888-DF6AFCEDA646}" destId="{D5F8860C-CF8D-4BE9-B5B4-0F2BB37FB02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7D36B3-3B73-4387-86E7-B6E958E50D76}" type="doc">
      <dgm:prSet loTypeId="urn:microsoft.com/office/officeart/2008/layout/PictureAccent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A7815F6-A030-41F8-AA36-4C9FD001A044}">
      <dgm:prSet phldrT="[Текст]"/>
      <dgm:spPr/>
      <dgm:t>
        <a:bodyPr/>
        <a:lstStyle/>
        <a:p>
          <a:r>
            <a:rPr lang="ru-RU" b="1" dirty="0">
              <a:solidFill>
                <a:srgbClr val="000066"/>
              </a:solidFill>
            </a:rPr>
            <a:t>Приём «Кластер»</a:t>
          </a:r>
        </a:p>
      </dgm:t>
    </dgm:pt>
    <dgm:pt modelId="{A277B395-9A67-4A14-8FA4-C9025951C5F6}" type="parTrans" cxnId="{393FC39C-A92C-4CB6-A8D6-7EB75FD1F539}">
      <dgm:prSet/>
      <dgm:spPr/>
      <dgm:t>
        <a:bodyPr/>
        <a:lstStyle/>
        <a:p>
          <a:endParaRPr lang="ru-RU"/>
        </a:p>
      </dgm:t>
    </dgm:pt>
    <dgm:pt modelId="{0A68C860-D9B4-4BC9-94A9-61C0F3BC8EC4}" type="sibTrans" cxnId="{393FC39C-A92C-4CB6-A8D6-7EB75FD1F539}">
      <dgm:prSet/>
      <dgm:spPr/>
      <dgm:t>
        <a:bodyPr/>
        <a:lstStyle/>
        <a:p>
          <a:endParaRPr lang="ru-RU"/>
        </a:p>
      </dgm:t>
    </dgm:pt>
    <dgm:pt modelId="{8EFD9008-0DC4-440D-9BBC-140642644C51}" type="pres">
      <dgm:prSet presAssocID="{A77D36B3-3B73-4387-86E7-B6E958E50D7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51C987-9EAC-47D4-9888-DF6AFCEDA646}" type="pres">
      <dgm:prSet presAssocID="{EA7815F6-A030-41F8-AA36-4C9FD001A044}" presName="root" presStyleCnt="0">
        <dgm:presLayoutVars>
          <dgm:chMax/>
          <dgm:chPref val="4"/>
        </dgm:presLayoutVars>
      </dgm:prSet>
      <dgm:spPr/>
    </dgm:pt>
    <dgm:pt modelId="{CA74AB2D-91B6-408F-8568-0B557FCB672C}" type="pres">
      <dgm:prSet presAssocID="{EA7815F6-A030-41F8-AA36-4C9FD001A044}" presName="rootComposite" presStyleCnt="0">
        <dgm:presLayoutVars/>
      </dgm:prSet>
      <dgm:spPr/>
    </dgm:pt>
    <dgm:pt modelId="{1F33BC29-6A0C-4DFF-8B27-5F6A4C9A4865}" type="pres">
      <dgm:prSet presAssocID="{EA7815F6-A030-41F8-AA36-4C9FD001A044}" presName="rootText" presStyleLbl="node0" presStyleIdx="0" presStyleCnt="1" custScaleY="18602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5F8860C-CF8D-4BE9-B5B4-0F2BB37FB026}" type="pres">
      <dgm:prSet presAssocID="{EA7815F6-A030-41F8-AA36-4C9FD001A044}" presName="childShape" presStyleCnt="0">
        <dgm:presLayoutVars>
          <dgm:chMax val="0"/>
          <dgm:chPref val="0"/>
        </dgm:presLayoutVars>
      </dgm:prSet>
      <dgm:spPr/>
    </dgm:pt>
  </dgm:ptLst>
  <dgm:cxnLst>
    <dgm:cxn modelId="{F175D52D-12DF-4203-A37E-1D4901DCAF4E}" type="presOf" srcId="{EA7815F6-A030-41F8-AA36-4C9FD001A044}" destId="{1F33BC29-6A0C-4DFF-8B27-5F6A4C9A4865}" srcOrd="0" destOrd="0" presId="urn:microsoft.com/office/officeart/2008/layout/PictureAccentList"/>
    <dgm:cxn modelId="{3642C675-D9E1-4A75-9264-82ED0259DEDE}" type="presOf" srcId="{A77D36B3-3B73-4387-86E7-B6E958E50D76}" destId="{8EFD9008-0DC4-440D-9BBC-140642644C51}" srcOrd="0" destOrd="0" presId="urn:microsoft.com/office/officeart/2008/layout/PictureAccentList"/>
    <dgm:cxn modelId="{393FC39C-A92C-4CB6-A8D6-7EB75FD1F539}" srcId="{A77D36B3-3B73-4387-86E7-B6E958E50D76}" destId="{EA7815F6-A030-41F8-AA36-4C9FD001A044}" srcOrd="0" destOrd="0" parTransId="{A277B395-9A67-4A14-8FA4-C9025951C5F6}" sibTransId="{0A68C860-D9B4-4BC9-94A9-61C0F3BC8EC4}"/>
    <dgm:cxn modelId="{3E7E8884-91EF-4D2D-929D-D2B2F67A244A}" type="presParOf" srcId="{8EFD9008-0DC4-440D-9BBC-140642644C51}" destId="{6351C987-9EAC-47D4-9888-DF6AFCEDA646}" srcOrd="0" destOrd="0" presId="urn:microsoft.com/office/officeart/2008/layout/PictureAccentList"/>
    <dgm:cxn modelId="{A5AD9FF7-D473-44A9-A810-FAD70DD27ADD}" type="presParOf" srcId="{6351C987-9EAC-47D4-9888-DF6AFCEDA646}" destId="{CA74AB2D-91B6-408F-8568-0B557FCB672C}" srcOrd="0" destOrd="0" presId="urn:microsoft.com/office/officeart/2008/layout/PictureAccentList"/>
    <dgm:cxn modelId="{E274B638-C6C1-498C-B999-184FCC0B659F}" type="presParOf" srcId="{CA74AB2D-91B6-408F-8568-0B557FCB672C}" destId="{1F33BC29-6A0C-4DFF-8B27-5F6A4C9A4865}" srcOrd="0" destOrd="0" presId="urn:microsoft.com/office/officeart/2008/layout/PictureAccentList"/>
    <dgm:cxn modelId="{E2EF16D6-C3AD-47BA-B58C-1895EB6AD470}" type="presParOf" srcId="{6351C987-9EAC-47D4-9888-DF6AFCEDA646}" destId="{D5F8860C-CF8D-4BE9-B5B4-0F2BB37FB02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7D36B3-3B73-4387-86E7-B6E958E50D76}" type="doc">
      <dgm:prSet loTypeId="urn:microsoft.com/office/officeart/2008/layout/PictureAccent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A7815F6-A030-41F8-AA36-4C9FD001A044}">
      <dgm:prSet phldrT="[Текст]"/>
      <dgm:spPr/>
      <dgm:t>
        <a:bodyPr/>
        <a:lstStyle/>
        <a:p>
          <a:r>
            <a:rPr lang="ru-RU" b="1" dirty="0">
              <a:solidFill>
                <a:srgbClr val="000066"/>
              </a:solidFill>
            </a:rPr>
            <a:t>Приём «Кластер»</a:t>
          </a:r>
        </a:p>
      </dgm:t>
    </dgm:pt>
    <dgm:pt modelId="{A277B395-9A67-4A14-8FA4-C9025951C5F6}" type="parTrans" cxnId="{393FC39C-A92C-4CB6-A8D6-7EB75FD1F539}">
      <dgm:prSet/>
      <dgm:spPr/>
      <dgm:t>
        <a:bodyPr/>
        <a:lstStyle/>
        <a:p>
          <a:endParaRPr lang="ru-RU"/>
        </a:p>
      </dgm:t>
    </dgm:pt>
    <dgm:pt modelId="{0A68C860-D9B4-4BC9-94A9-61C0F3BC8EC4}" type="sibTrans" cxnId="{393FC39C-A92C-4CB6-A8D6-7EB75FD1F539}">
      <dgm:prSet/>
      <dgm:spPr/>
      <dgm:t>
        <a:bodyPr/>
        <a:lstStyle/>
        <a:p>
          <a:endParaRPr lang="ru-RU"/>
        </a:p>
      </dgm:t>
    </dgm:pt>
    <dgm:pt modelId="{8EFD9008-0DC4-440D-9BBC-140642644C51}" type="pres">
      <dgm:prSet presAssocID="{A77D36B3-3B73-4387-86E7-B6E958E50D7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51C987-9EAC-47D4-9888-DF6AFCEDA646}" type="pres">
      <dgm:prSet presAssocID="{EA7815F6-A030-41F8-AA36-4C9FD001A044}" presName="root" presStyleCnt="0">
        <dgm:presLayoutVars>
          <dgm:chMax/>
          <dgm:chPref val="4"/>
        </dgm:presLayoutVars>
      </dgm:prSet>
      <dgm:spPr/>
    </dgm:pt>
    <dgm:pt modelId="{CA74AB2D-91B6-408F-8568-0B557FCB672C}" type="pres">
      <dgm:prSet presAssocID="{EA7815F6-A030-41F8-AA36-4C9FD001A044}" presName="rootComposite" presStyleCnt="0">
        <dgm:presLayoutVars/>
      </dgm:prSet>
      <dgm:spPr/>
    </dgm:pt>
    <dgm:pt modelId="{1F33BC29-6A0C-4DFF-8B27-5F6A4C9A4865}" type="pres">
      <dgm:prSet presAssocID="{EA7815F6-A030-41F8-AA36-4C9FD001A044}" presName="rootText" presStyleLbl="node0" presStyleIdx="0" presStyleCnt="1" custScaleY="18602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5F8860C-CF8D-4BE9-B5B4-0F2BB37FB026}" type="pres">
      <dgm:prSet presAssocID="{EA7815F6-A030-41F8-AA36-4C9FD001A044}" presName="childShape" presStyleCnt="0">
        <dgm:presLayoutVars>
          <dgm:chMax val="0"/>
          <dgm:chPref val="0"/>
        </dgm:presLayoutVars>
      </dgm:prSet>
      <dgm:spPr/>
    </dgm:pt>
  </dgm:ptLst>
  <dgm:cxnLst>
    <dgm:cxn modelId="{F175D52D-12DF-4203-A37E-1D4901DCAF4E}" type="presOf" srcId="{EA7815F6-A030-41F8-AA36-4C9FD001A044}" destId="{1F33BC29-6A0C-4DFF-8B27-5F6A4C9A4865}" srcOrd="0" destOrd="0" presId="urn:microsoft.com/office/officeart/2008/layout/PictureAccentList"/>
    <dgm:cxn modelId="{3642C675-D9E1-4A75-9264-82ED0259DEDE}" type="presOf" srcId="{A77D36B3-3B73-4387-86E7-B6E958E50D76}" destId="{8EFD9008-0DC4-440D-9BBC-140642644C51}" srcOrd="0" destOrd="0" presId="urn:microsoft.com/office/officeart/2008/layout/PictureAccentList"/>
    <dgm:cxn modelId="{393FC39C-A92C-4CB6-A8D6-7EB75FD1F539}" srcId="{A77D36B3-3B73-4387-86E7-B6E958E50D76}" destId="{EA7815F6-A030-41F8-AA36-4C9FD001A044}" srcOrd="0" destOrd="0" parTransId="{A277B395-9A67-4A14-8FA4-C9025951C5F6}" sibTransId="{0A68C860-D9B4-4BC9-94A9-61C0F3BC8EC4}"/>
    <dgm:cxn modelId="{3E7E8884-91EF-4D2D-929D-D2B2F67A244A}" type="presParOf" srcId="{8EFD9008-0DC4-440D-9BBC-140642644C51}" destId="{6351C987-9EAC-47D4-9888-DF6AFCEDA646}" srcOrd="0" destOrd="0" presId="urn:microsoft.com/office/officeart/2008/layout/PictureAccentList"/>
    <dgm:cxn modelId="{A5AD9FF7-D473-44A9-A810-FAD70DD27ADD}" type="presParOf" srcId="{6351C987-9EAC-47D4-9888-DF6AFCEDA646}" destId="{CA74AB2D-91B6-408F-8568-0B557FCB672C}" srcOrd="0" destOrd="0" presId="urn:microsoft.com/office/officeart/2008/layout/PictureAccentList"/>
    <dgm:cxn modelId="{E274B638-C6C1-498C-B999-184FCC0B659F}" type="presParOf" srcId="{CA74AB2D-91B6-408F-8568-0B557FCB672C}" destId="{1F33BC29-6A0C-4DFF-8B27-5F6A4C9A4865}" srcOrd="0" destOrd="0" presId="urn:microsoft.com/office/officeart/2008/layout/PictureAccentList"/>
    <dgm:cxn modelId="{E2EF16D6-C3AD-47BA-B58C-1895EB6AD470}" type="presParOf" srcId="{6351C987-9EAC-47D4-9888-DF6AFCEDA646}" destId="{D5F8860C-CF8D-4BE9-B5B4-0F2BB37FB02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71FD0C-272D-4BD1-B03B-91FC5F753B0D}" type="doc">
      <dgm:prSet loTypeId="urn:microsoft.com/office/officeart/2009/layout/CirclePictureHierarchy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CBC3AD2-2BB6-4B40-BD21-8045617B218A}">
      <dgm:prSet phldrT="[Текст]" custT="1"/>
      <dgm:spPr/>
      <dgm:t>
        <a:bodyPr/>
        <a:lstStyle/>
        <a:p>
          <a:r>
            <a:rPr lang="ru-RU" sz="2000" b="1" dirty="0"/>
            <a:t>Сказка</a:t>
          </a:r>
        </a:p>
      </dgm:t>
    </dgm:pt>
    <dgm:pt modelId="{BAD169E9-100F-4A0C-8891-0CE6EFA0B63E}" type="parTrans" cxnId="{585F4111-1F8B-4A96-B3D5-5AC0D1F14625}">
      <dgm:prSet/>
      <dgm:spPr/>
      <dgm:t>
        <a:bodyPr/>
        <a:lstStyle/>
        <a:p>
          <a:endParaRPr lang="ru-RU"/>
        </a:p>
      </dgm:t>
    </dgm:pt>
    <dgm:pt modelId="{41C8C174-127A-4C9A-A48B-17E65D26DBD6}" type="sibTrans" cxnId="{585F4111-1F8B-4A96-B3D5-5AC0D1F14625}">
      <dgm:prSet/>
      <dgm:spPr/>
      <dgm:t>
        <a:bodyPr/>
        <a:lstStyle/>
        <a:p>
          <a:endParaRPr lang="ru-RU"/>
        </a:p>
      </dgm:t>
    </dgm:pt>
    <dgm:pt modelId="{DBC4DCD1-A6F7-4901-90A6-2B021C6348AA}">
      <dgm:prSet phldrT="[Текст]" custT="1"/>
      <dgm:spPr/>
      <dgm:t>
        <a:bodyPr/>
        <a:lstStyle/>
        <a:p>
          <a:r>
            <a:rPr lang="ru-RU" sz="1600" b="1" dirty="0"/>
            <a:t>Рождение сказки</a:t>
          </a:r>
        </a:p>
      </dgm:t>
    </dgm:pt>
    <dgm:pt modelId="{285EF7B2-4C4F-41CD-96D0-92EAD80BA1A9}" type="parTrans" cxnId="{350E7008-9CC7-4E65-9A84-609F2D4BEF8A}">
      <dgm:prSet/>
      <dgm:spPr/>
      <dgm:t>
        <a:bodyPr/>
        <a:lstStyle/>
        <a:p>
          <a:endParaRPr lang="ru-RU"/>
        </a:p>
      </dgm:t>
    </dgm:pt>
    <dgm:pt modelId="{6445E519-1D8F-43FA-AFB5-10926884B1C9}" type="sibTrans" cxnId="{350E7008-9CC7-4E65-9A84-609F2D4BEF8A}">
      <dgm:prSet/>
      <dgm:spPr/>
      <dgm:t>
        <a:bodyPr/>
        <a:lstStyle/>
        <a:p>
          <a:endParaRPr lang="ru-RU"/>
        </a:p>
      </dgm:t>
    </dgm:pt>
    <dgm:pt modelId="{5532F31F-6EDB-48A1-B882-207E5DF53822}">
      <dgm:prSet phldrT="[Текст]" custT="1"/>
      <dgm:spPr/>
      <dgm:t>
        <a:bodyPr/>
        <a:lstStyle/>
        <a:p>
          <a:r>
            <a:rPr lang="ru-RU" sz="1400" b="1" dirty="0"/>
            <a:t>Сюжет взят из жизни</a:t>
          </a:r>
        </a:p>
      </dgm:t>
    </dgm:pt>
    <dgm:pt modelId="{E5EB59CE-1AF2-4A0F-AEA0-D3C7B3E70768}" type="parTrans" cxnId="{F2F408A5-93E4-43C3-91CB-AA0039D445F3}">
      <dgm:prSet/>
      <dgm:spPr/>
      <dgm:t>
        <a:bodyPr/>
        <a:lstStyle/>
        <a:p>
          <a:endParaRPr lang="ru-RU"/>
        </a:p>
      </dgm:t>
    </dgm:pt>
    <dgm:pt modelId="{BD889D0D-4A64-4612-9B59-D5FEB357382D}" type="sibTrans" cxnId="{F2F408A5-93E4-43C3-91CB-AA0039D445F3}">
      <dgm:prSet/>
      <dgm:spPr/>
      <dgm:t>
        <a:bodyPr/>
        <a:lstStyle/>
        <a:p>
          <a:endParaRPr lang="ru-RU"/>
        </a:p>
      </dgm:t>
    </dgm:pt>
    <dgm:pt modelId="{64E9686C-D23D-443C-87FC-1504C6426405}">
      <dgm:prSet phldrT="[Текст]" custT="1"/>
      <dgm:spPr/>
      <dgm:t>
        <a:bodyPr/>
        <a:lstStyle/>
        <a:p>
          <a:r>
            <a:rPr lang="ru-RU" sz="1400" b="1" dirty="0"/>
            <a:t>Плод фантазии</a:t>
          </a:r>
        </a:p>
      </dgm:t>
    </dgm:pt>
    <dgm:pt modelId="{5B7490FE-4BBF-4F58-8EB6-60BD1B6C5A52}" type="parTrans" cxnId="{BEAD46A3-3E70-4057-B19D-E4FEE64706C6}">
      <dgm:prSet/>
      <dgm:spPr/>
      <dgm:t>
        <a:bodyPr/>
        <a:lstStyle/>
        <a:p>
          <a:endParaRPr lang="ru-RU"/>
        </a:p>
      </dgm:t>
    </dgm:pt>
    <dgm:pt modelId="{A5D52139-EC45-4280-923C-5A60C227FFB8}" type="sibTrans" cxnId="{BEAD46A3-3E70-4057-B19D-E4FEE64706C6}">
      <dgm:prSet/>
      <dgm:spPr/>
      <dgm:t>
        <a:bodyPr/>
        <a:lstStyle/>
        <a:p>
          <a:endParaRPr lang="ru-RU"/>
        </a:p>
      </dgm:t>
    </dgm:pt>
    <dgm:pt modelId="{52979AEF-E975-42DF-8016-5FC43A654CB8}">
      <dgm:prSet phldrT="[Текст]" custT="1"/>
      <dgm:spPr/>
      <dgm:t>
        <a:bodyPr/>
        <a:lstStyle/>
        <a:p>
          <a:r>
            <a:rPr lang="ru-RU" sz="1600" b="1" dirty="0"/>
            <a:t>Вид</a:t>
          </a:r>
        </a:p>
      </dgm:t>
    </dgm:pt>
    <dgm:pt modelId="{412F6429-3267-4200-8A7D-3C034D495007}" type="parTrans" cxnId="{08491A56-5090-4665-B83F-FEA6153B88E0}">
      <dgm:prSet/>
      <dgm:spPr/>
      <dgm:t>
        <a:bodyPr/>
        <a:lstStyle/>
        <a:p>
          <a:endParaRPr lang="ru-RU"/>
        </a:p>
      </dgm:t>
    </dgm:pt>
    <dgm:pt modelId="{E9AD33B4-E633-4D6E-9003-8DCF53AC18FA}" type="sibTrans" cxnId="{08491A56-5090-4665-B83F-FEA6153B88E0}">
      <dgm:prSet/>
      <dgm:spPr/>
      <dgm:t>
        <a:bodyPr/>
        <a:lstStyle/>
        <a:p>
          <a:endParaRPr lang="ru-RU"/>
        </a:p>
      </dgm:t>
    </dgm:pt>
    <dgm:pt modelId="{40E8F5F6-3A78-4E7F-8CA7-31E843E6A7DA}">
      <dgm:prSet phldrT="[Текст]" custT="1"/>
      <dgm:spPr/>
      <dgm:t>
        <a:bodyPr/>
        <a:lstStyle/>
        <a:p>
          <a:r>
            <a:rPr lang="ru-RU" sz="1400" b="1" dirty="0"/>
            <a:t>Зачин</a:t>
          </a:r>
        </a:p>
      </dgm:t>
    </dgm:pt>
    <dgm:pt modelId="{3F48598D-288C-41C4-B32B-7644775CA144}" type="parTrans" cxnId="{F5243B88-517C-45ED-A0C1-C54A5406014D}">
      <dgm:prSet/>
      <dgm:spPr/>
      <dgm:t>
        <a:bodyPr/>
        <a:lstStyle/>
        <a:p>
          <a:endParaRPr lang="ru-RU"/>
        </a:p>
      </dgm:t>
    </dgm:pt>
    <dgm:pt modelId="{E1FBEEF9-7BC6-44C9-B0EC-A318E8A348C1}" type="sibTrans" cxnId="{F5243B88-517C-45ED-A0C1-C54A5406014D}">
      <dgm:prSet/>
      <dgm:spPr/>
      <dgm:t>
        <a:bodyPr/>
        <a:lstStyle/>
        <a:p>
          <a:endParaRPr lang="ru-RU"/>
        </a:p>
      </dgm:t>
    </dgm:pt>
    <dgm:pt modelId="{C9885104-31A8-45ED-9A6D-4C46C3F10D32}">
      <dgm:prSet custT="1"/>
      <dgm:spPr/>
      <dgm:t>
        <a:bodyPr/>
        <a:lstStyle/>
        <a:p>
          <a:r>
            <a:rPr lang="ru-RU" sz="1400" b="1" dirty="0"/>
            <a:t>Перевод</a:t>
          </a:r>
        </a:p>
      </dgm:t>
    </dgm:pt>
    <dgm:pt modelId="{8A30B569-6396-4C41-A20C-2DF568F57B43}" type="parTrans" cxnId="{078B322D-B31F-491C-95B3-D9E469356EE4}">
      <dgm:prSet/>
      <dgm:spPr/>
      <dgm:t>
        <a:bodyPr/>
        <a:lstStyle/>
        <a:p>
          <a:endParaRPr lang="ru-RU"/>
        </a:p>
      </dgm:t>
    </dgm:pt>
    <dgm:pt modelId="{5504BDCE-09E8-498D-A2B8-E44B9E43E5C0}" type="sibTrans" cxnId="{078B322D-B31F-491C-95B3-D9E469356EE4}">
      <dgm:prSet/>
      <dgm:spPr/>
      <dgm:t>
        <a:bodyPr/>
        <a:lstStyle/>
        <a:p>
          <a:endParaRPr lang="ru-RU"/>
        </a:p>
      </dgm:t>
    </dgm:pt>
    <dgm:pt modelId="{D2C7A654-5E26-4DBF-8529-9FB6F08269EE}">
      <dgm:prSet custT="1"/>
      <dgm:spPr/>
      <dgm:t>
        <a:bodyPr/>
        <a:lstStyle/>
        <a:p>
          <a:r>
            <a:rPr lang="ru-RU" sz="1400" b="1" dirty="0"/>
            <a:t>Испытания</a:t>
          </a:r>
        </a:p>
      </dgm:t>
    </dgm:pt>
    <dgm:pt modelId="{5CBD1842-A110-4303-8D20-589C519BE0A2}" type="parTrans" cxnId="{64BD58EF-8AA4-43FB-89C4-31A698414F73}">
      <dgm:prSet/>
      <dgm:spPr/>
      <dgm:t>
        <a:bodyPr/>
        <a:lstStyle/>
        <a:p>
          <a:endParaRPr lang="ru-RU"/>
        </a:p>
      </dgm:t>
    </dgm:pt>
    <dgm:pt modelId="{6544EB39-E2CC-4AE2-8E52-5B1BB7FF22D0}" type="sibTrans" cxnId="{64BD58EF-8AA4-43FB-89C4-31A698414F73}">
      <dgm:prSet/>
      <dgm:spPr/>
      <dgm:t>
        <a:bodyPr/>
        <a:lstStyle/>
        <a:p>
          <a:endParaRPr lang="ru-RU"/>
        </a:p>
      </dgm:t>
    </dgm:pt>
    <dgm:pt modelId="{976FC195-2356-4D57-95F0-25E2A0265829}">
      <dgm:prSet phldrT="[Текст]" custT="1"/>
      <dgm:spPr/>
      <dgm:t>
        <a:bodyPr/>
        <a:lstStyle/>
        <a:p>
          <a:r>
            <a:rPr lang="ru-RU" sz="1600" b="1" dirty="0"/>
            <a:t>Композиция</a:t>
          </a:r>
        </a:p>
      </dgm:t>
    </dgm:pt>
    <dgm:pt modelId="{71164B8B-0506-45A2-B299-522F60D9FD49}" type="parTrans" cxnId="{6A5BB3EA-3E1B-4584-8998-53451015D92D}">
      <dgm:prSet/>
      <dgm:spPr/>
      <dgm:t>
        <a:bodyPr/>
        <a:lstStyle/>
        <a:p>
          <a:endParaRPr lang="ru-RU"/>
        </a:p>
      </dgm:t>
    </dgm:pt>
    <dgm:pt modelId="{4D0ED5AC-4A22-440B-B045-A9FAAD4D8F34}" type="sibTrans" cxnId="{6A5BB3EA-3E1B-4584-8998-53451015D92D}">
      <dgm:prSet/>
      <dgm:spPr/>
      <dgm:t>
        <a:bodyPr/>
        <a:lstStyle/>
        <a:p>
          <a:endParaRPr lang="ru-RU"/>
        </a:p>
      </dgm:t>
    </dgm:pt>
    <dgm:pt modelId="{5F6E7783-4F5A-4A53-ADE1-B3FE27513654}">
      <dgm:prSet custT="1"/>
      <dgm:spPr/>
      <dgm:t>
        <a:bodyPr/>
        <a:lstStyle/>
        <a:p>
          <a:r>
            <a:rPr lang="ru-RU" sz="1600" b="1" dirty="0"/>
            <a:t>Волшебная</a:t>
          </a:r>
        </a:p>
      </dgm:t>
    </dgm:pt>
    <dgm:pt modelId="{14879D57-2F09-4683-AC96-40A805197C53}" type="parTrans" cxnId="{4E166EA6-5C6A-42A2-9D38-2C791AE79C75}">
      <dgm:prSet/>
      <dgm:spPr/>
      <dgm:t>
        <a:bodyPr/>
        <a:lstStyle/>
        <a:p>
          <a:endParaRPr lang="ru-RU"/>
        </a:p>
      </dgm:t>
    </dgm:pt>
    <dgm:pt modelId="{BFA583E1-0BC5-404D-9C68-5F308EDF9C3C}" type="sibTrans" cxnId="{4E166EA6-5C6A-42A2-9D38-2C791AE79C75}">
      <dgm:prSet/>
      <dgm:spPr/>
      <dgm:t>
        <a:bodyPr/>
        <a:lstStyle/>
        <a:p>
          <a:endParaRPr lang="ru-RU"/>
        </a:p>
      </dgm:t>
    </dgm:pt>
    <dgm:pt modelId="{C74D4F26-58D3-41BB-B368-2263292A53B8}">
      <dgm:prSet custT="1"/>
      <dgm:spPr/>
      <dgm:t>
        <a:bodyPr/>
        <a:lstStyle/>
        <a:p>
          <a:r>
            <a:rPr lang="ru-RU" sz="1800" b="1" dirty="0"/>
            <a:t>Бытовая</a:t>
          </a:r>
        </a:p>
      </dgm:t>
    </dgm:pt>
    <dgm:pt modelId="{6B74DCEE-2B30-49FA-828F-439C5A7949F5}" type="parTrans" cxnId="{9DA15010-C473-4EEB-90E1-C56189E403AC}">
      <dgm:prSet/>
      <dgm:spPr/>
      <dgm:t>
        <a:bodyPr/>
        <a:lstStyle/>
        <a:p>
          <a:endParaRPr lang="ru-RU"/>
        </a:p>
      </dgm:t>
    </dgm:pt>
    <dgm:pt modelId="{E275C2CB-67AE-4533-8A92-642734EC39BF}" type="sibTrans" cxnId="{9DA15010-C473-4EEB-90E1-C56189E403AC}">
      <dgm:prSet/>
      <dgm:spPr/>
      <dgm:t>
        <a:bodyPr/>
        <a:lstStyle/>
        <a:p>
          <a:endParaRPr lang="ru-RU"/>
        </a:p>
      </dgm:t>
    </dgm:pt>
    <dgm:pt modelId="{9A4E69AA-6073-4787-A089-3108C0855BB1}">
      <dgm:prSet custT="1"/>
      <dgm:spPr/>
      <dgm:t>
        <a:bodyPr/>
        <a:lstStyle/>
        <a:p>
          <a:pPr algn="ctr"/>
          <a:r>
            <a:rPr lang="ru-RU" sz="1800" b="1" dirty="0"/>
            <a:t>О животных</a:t>
          </a:r>
        </a:p>
      </dgm:t>
    </dgm:pt>
    <dgm:pt modelId="{47C1A21C-5A17-4FF0-923B-BCE6BBAFC9AB}" type="parTrans" cxnId="{2345D870-8DAA-4EF7-A83D-288289A6CF79}">
      <dgm:prSet/>
      <dgm:spPr/>
      <dgm:t>
        <a:bodyPr/>
        <a:lstStyle/>
        <a:p>
          <a:endParaRPr lang="ru-RU"/>
        </a:p>
      </dgm:t>
    </dgm:pt>
    <dgm:pt modelId="{91619412-E395-4144-B44E-7D1C71E3FFE2}" type="sibTrans" cxnId="{2345D870-8DAA-4EF7-A83D-288289A6CF79}">
      <dgm:prSet/>
      <dgm:spPr/>
      <dgm:t>
        <a:bodyPr/>
        <a:lstStyle/>
        <a:p>
          <a:endParaRPr lang="ru-RU"/>
        </a:p>
      </dgm:t>
    </dgm:pt>
    <dgm:pt modelId="{BC4CD39F-124B-4B02-A28F-425A0B7E13B9}">
      <dgm:prSet custT="1"/>
      <dgm:spPr/>
      <dgm:t>
        <a:bodyPr/>
        <a:lstStyle/>
        <a:p>
          <a:r>
            <a:rPr lang="ru-RU" sz="1400" b="1" dirty="0"/>
            <a:t>Концовка</a:t>
          </a:r>
        </a:p>
      </dgm:t>
    </dgm:pt>
    <dgm:pt modelId="{97C1DD48-6876-434F-91D4-699DF9933197}" type="parTrans" cxnId="{E7F2DD24-8898-4872-AF17-ADE0057E2774}">
      <dgm:prSet/>
      <dgm:spPr/>
      <dgm:t>
        <a:bodyPr/>
        <a:lstStyle/>
        <a:p>
          <a:endParaRPr lang="ru-RU"/>
        </a:p>
      </dgm:t>
    </dgm:pt>
    <dgm:pt modelId="{5528BF22-D509-427A-BF28-49E1342DC897}" type="sibTrans" cxnId="{E7F2DD24-8898-4872-AF17-ADE0057E2774}">
      <dgm:prSet/>
      <dgm:spPr/>
      <dgm:t>
        <a:bodyPr/>
        <a:lstStyle/>
        <a:p>
          <a:endParaRPr lang="ru-RU"/>
        </a:p>
      </dgm:t>
    </dgm:pt>
    <dgm:pt modelId="{D689F999-1395-4C09-A6CA-DCA86AE4CBFE}" type="pres">
      <dgm:prSet presAssocID="{A971FD0C-272D-4BD1-B03B-91FC5F753B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494BF3-9FED-4168-B2AE-1FD93ED0B8CE}" type="pres">
      <dgm:prSet presAssocID="{DCBC3AD2-2BB6-4B40-BD21-8045617B218A}" presName="hierRoot1" presStyleCnt="0"/>
      <dgm:spPr/>
    </dgm:pt>
    <dgm:pt modelId="{7FB023D7-8548-40E2-A042-0199CD5B4E17}" type="pres">
      <dgm:prSet presAssocID="{DCBC3AD2-2BB6-4B40-BD21-8045617B218A}" presName="composite" presStyleCnt="0"/>
      <dgm:spPr/>
    </dgm:pt>
    <dgm:pt modelId="{D87E05D3-72EA-4D05-8E7C-A92D502BCECD}" type="pres">
      <dgm:prSet presAssocID="{DCBC3AD2-2BB6-4B40-BD21-8045617B218A}" presName="image" presStyleLbl="node0" presStyleIdx="0" presStyleCnt="1"/>
      <dgm:spPr/>
    </dgm:pt>
    <dgm:pt modelId="{DCDA7495-1E3F-4569-ADB4-A9235EA5199F}" type="pres">
      <dgm:prSet presAssocID="{DCBC3AD2-2BB6-4B40-BD21-8045617B218A}" presName="text" presStyleLbl="revTx" presStyleIdx="0" presStyleCnt="13" custScaleX="150974" custLinFactNeighborX="42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5E5024-9EDC-42F5-8782-326942AFA479}" type="pres">
      <dgm:prSet presAssocID="{DCBC3AD2-2BB6-4B40-BD21-8045617B218A}" presName="hierChild2" presStyleCnt="0"/>
      <dgm:spPr/>
    </dgm:pt>
    <dgm:pt modelId="{42B73807-4279-4C46-ACF7-4DF1956A9E5D}" type="pres">
      <dgm:prSet presAssocID="{285EF7B2-4C4F-41CD-96D0-92EAD80BA1A9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E79E8C3-2267-42EE-B0F5-F9E055A088E5}" type="pres">
      <dgm:prSet presAssocID="{DBC4DCD1-A6F7-4901-90A6-2B021C6348AA}" presName="hierRoot2" presStyleCnt="0"/>
      <dgm:spPr/>
    </dgm:pt>
    <dgm:pt modelId="{5A525F67-3338-41DB-BC15-4DD8CBAA6E53}" type="pres">
      <dgm:prSet presAssocID="{DBC4DCD1-A6F7-4901-90A6-2B021C6348AA}" presName="composite2" presStyleCnt="0"/>
      <dgm:spPr/>
    </dgm:pt>
    <dgm:pt modelId="{81D4AA5C-E605-4FBA-8B47-CC64F2F68C85}" type="pres">
      <dgm:prSet presAssocID="{DBC4DCD1-A6F7-4901-90A6-2B021C6348AA}" presName="image2" presStyleLbl="node2" presStyleIdx="0" presStyleCnt="3"/>
      <dgm:spPr/>
    </dgm:pt>
    <dgm:pt modelId="{B9BEF26B-AEF9-436B-8807-051A0ACB971E}" type="pres">
      <dgm:prSet presAssocID="{DBC4DCD1-A6F7-4901-90A6-2B021C6348AA}" presName="text2" presStyleLbl="revTx" presStyleIdx="1" presStyleCnt="13" custScaleX="158900" custLinFactNeighborX="31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43BE8D-3CB1-4809-8675-C7EB78AC862C}" type="pres">
      <dgm:prSet presAssocID="{DBC4DCD1-A6F7-4901-90A6-2B021C6348AA}" presName="hierChild3" presStyleCnt="0"/>
      <dgm:spPr/>
    </dgm:pt>
    <dgm:pt modelId="{A945D736-FDDF-4E0D-A959-1765F68BACC6}" type="pres">
      <dgm:prSet presAssocID="{E5EB59CE-1AF2-4A0F-AEA0-D3C7B3E70768}" presName="Name17" presStyleLbl="parChTrans1D3" presStyleIdx="0" presStyleCnt="9"/>
      <dgm:spPr/>
      <dgm:t>
        <a:bodyPr/>
        <a:lstStyle/>
        <a:p>
          <a:endParaRPr lang="ru-RU"/>
        </a:p>
      </dgm:t>
    </dgm:pt>
    <dgm:pt modelId="{EDB0CA74-D483-41D9-8648-5A5C7DBEADA9}" type="pres">
      <dgm:prSet presAssocID="{5532F31F-6EDB-48A1-B882-207E5DF53822}" presName="hierRoot3" presStyleCnt="0"/>
      <dgm:spPr/>
    </dgm:pt>
    <dgm:pt modelId="{8B8D5F04-EDC8-4CA0-9746-7592E6BA6496}" type="pres">
      <dgm:prSet presAssocID="{5532F31F-6EDB-48A1-B882-207E5DF53822}" presName="composite3" presStyleCnt="0"/>
      <dgm:spPr/>
    </dgm:pt>
    <dgm:pt modelId="{98BEF34F-9AA4-40AE-9181-7E32EE4EAFEC}" type="pres">
      <dgm:prSet presAssocID="{5532F31F-6EDB-48A1-B882-207E5DF53822}" presName="image3" presStyleLbl="node3" presStyleIdx="0" presStyleCnt="9"/>
      <dgm:spPr/>
    </dgm:pt>
    <dgm:pt modelId="{7BD8BC0A-88E4-46E2-BBC1-B67EED98C2D4}" type="pres">
      <dgm:prSet presAssocID="{5532F31F-6EDB-48A1-B882-207E5DF53822}" presName="text3" presStyleLbl="revTx" presStyleIdx="2" presStyleCnt="13" custLinFactY="37037" custLinFactNeighborX="-5154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CE851B-D6A1-4055-8AC2-05C8E659BACC}" type="pres">
      <dgm:prSet presAssocID="{5532F31F-6EDB-48A1-B882-207E5DF53822}" presName="hierChild4" presStyleCnt="0"/>
      <dgm:spPr/>
    </dgm:pt>
    <dgm:pt modelId="{AF2F5888-F118-4CEA-A88C-9C1A67F07717}" type="pres">
      <dgm:prSet presAssocID="{5B7490FE-4BBF-4F58-8EB6-60BD1B6C5A52}" presName="Name17" presStyleLbl="parChTrans1D3" presStyleIdx="1" presStyleCnt="9"/>
      <dgm:spPr/>
      <dgm:t>
        <a:bodyPr/>
        <a:lstStyle/>
        <a:p>
          <a:endParaRPr lang="ru-RU"/>
        </a:p>
      </dgm:t>
    </dgm:pt>
    <dgm:pt modelId="{EE4ED7F5-D574-4786-A960-8097CF493731}" type="pres">
      <dgm:prSet presAssocID="{64E9686C-D23D-443C-87FC-1504C6426405}" presName="hierRoot3" presStyleCnt="0"/>
      <dgm:spPr/>
    </dgm:pt>
    <dgm:pt modelId="{327F9C10-67D1-4111-86BB-5C5D0A8ECAF6}" type="pres">
      <dgm:prSet presAssocID="{64E9686C-D23D-443C-87FC-1504C6426405}" presName="composite3" presStyleCnt="0"/>
      <dgm:spPr/>
    </dgm:pt>
    <dgm:pt modelId="{DDB79E63-0419-41E6-A8F3-44DF5C3F0277}" type="pres">
      <dgm:prSet presAssocID="{64E9686C-D23D-443C-87FC-1504C6426405}" presName="image3" presStyleLbl="node3" presStyleIdx="1" presStyleCnt="9"/>
      <dgm:spPr/>
    </dgm:pt>
    <dgm:pt modelId="{8687E7FF-F753-448B-B266-639330F4310A}" type="pres">
      <dgm:prSet presAssocID="{64E9686C-D23D-443C-87FC-1504C6426405}" presName="text3" presStyleLbl="revTx" presStyleIdx="3" presStyleCnt="13" custScaleX="141122" custLinFactY="25301" custLinFactNeighborX="-6576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FA2FDB-253E-4FED-B37E-0DEFB5DCA06F}" type="pres">
      <dgm:prSet presAssocID="{64E9686C-D23D-443C-87FC-1504C6426405}" presName="hierChild4" presStyleCnt="0"/>
      <dgm:spPr/>
    </dgm:pt>
    <dgm:pt modelId="{015E612B-9FF5-4CC0-855F-92E3280601B5}" type="pres">
      <dgm:prSet presAssocID="{8A30B569-6396-4C41-A20C-2DF568F57B43}" presName="Name17" presStyleLbl="parChTrans1D3" presStyleIdx="2" presStyleCnt="9"/>
      <dgm:spPr/>
      <dgm:t>
        <a:bodyPr/>
        <a:lstStyle/>
        <a:p>
          <a:endParaRPr lang="ru-RU"/>
        </a:p>
      </dgm:t>
    </dgm:pt>
    <dgm:pt modelId="{EA6F9186-0DAC-4721-B815-FF7ACD3FB355}" type="pres">
      <dgm:prSet presAssocID="{C9885104-31A8-45ED-9A6D-4C46C3F10D32}" presName="hierRoot3" presStyleCnt="0"/>
      <dgm:spPr/>
    </dgm:pt>
    <dgm:pt modelId="{431FA092-F8B2-4AF8-87BD-85F329D9694F}" type="pres">
      <dgm:prSet presAssocID="{C9885104-31A8-45ED-9A6D-4C46C3F10D32}" presName="composite3" presStyleCnt="0"/>
      <dgm:spPr/>
    </dgm:pt>
    <dgm:pt modelId="{07122671-3FE3-4D51-AD9B-2FDC66846E0A}" type="pres">
      <dgm:prSet presAssocID="{C9885104-31A8-45ED-9A6D-4C46C3F10D32}" presName="image3" presStyleLbl="node3" presStyleIdx="2" presStyleCnt="9"/>
      <dgm:spPr/>
    </dgm:pt>
    <dgm:pt modelId="{4FD1494F-CD69-48F0-AA8C-CCE94A44AF56}" type="pres">
      <dgm:prSet presAssocID="{C9885104-31A8-45ED-9A6D-4C46C3F10D32}" presName="text3" presStyleLbl="revTx" presStyleIdx="4" presStyleCnt="13" custScaleX="133464" custLinFactY="14637" custLinFactNeighborX="-7287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8671E6-1181-422D-BC23-153F51A028CC}" type="pres">
      <dgm:prSet presAssocID="{C9885104-31A8-45ED-9A6D-4C46C3F10D32}" presName="hierChild4" presStyleCnt="0"/>
      <dgm:spPr/>
    </dgm:pt>
    <dgm:pt modelId="{166F3F9F-049A-4986-8A8C-8C465AFC8302}" type="pres">
      <dgm:prSet presAssocID="{412F6429-3267-4200-8A7D-3C034D49500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FB9841B-6646-4F73-BA8A-DD18C895BB11}" type="pres">
      <dgm:prSet presAssocID="{52979AEF-E975-42DF-8016-5FC43A654CB8}" presName="hierRoot2" presStyleCnt="0"/>
      <dgm:spPr/>
    </dgm:pt>
    <dgm:pt modelId="{484DEE65-DA11-48CD-996E-32DED0A1DD27}" type="pres">
      <dgm:prSet presAssocID="{52979AEF-E975-42DF-8016-5FC43A654CB8}" presName="composite2" presStyleCnt="0"/>
      <dgm:spPr/>
    </dgm:pt>
    <dgm:pt modelId="{EF46E682-E924-42F8-99B7-4279DBE36C0E}" type="pres">
      <dgm:prSet presAssocID="{52979AEF-E975-42DF-8016-5FC43A654CB8}" presName="image2" presStyleLbl="node2" presStyleIdx="1" presStyleCnt="3"/>
      <dgm:spPr/>
    </dgm:pt>
    <dgm:pt modelId="{5614C607-1FC7-4FAE-A27B-C8436AB83900}" type="pres">
      <dgm:prSet presAssocID="{52979AEF-E975-42DF-8016-5FC43A654CB8}" presName="text2" presStyleLbl="revTx" presStyleIdx="5" presStyleCnt="13" custScaleX="74725" custScaleY="94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142775-F309-43FD-9C84-EEAF2E927828}" type="pres">
      <dgm:prSet presAssocID="{52979AEF-E975-42DF-8016-5FC43A654CB8}" presName="hierChild3" presStyleCnt="0"/>
      <dgm:spPr/>
    </dgm:pt>
    <dgm:pt modelId="{5078C69C-CE0F-4D9B-A5D9-627A8E0E45C7}" type="pres">
      <dgm:prSet presAssocID="{14879D57-2F09-4683-AC96-40A805197C53}" presName="Name17" presStyleLbl="parChTrans1D3" presStyleIdx="3" presStyleCnt="9"/>
      <dgm:spPr/>
      <dgm:t>
        <a:bodyPr/>
        <a:lstStyle/>
        <a:p>
          <a:endParaRPr lang="ru-RU"/>
        </a:p>
      </dgm:t>
    </dgm:pt>
    <dgm:pt modelId="{AD5AA6B5-6EC4-4863-94B6-E7C0DDBA8CCF}" type="pres">
      <dgm:prSet presAssocID="{5F6E7783-4F5A-4A53-ADE1-B3FE27513654}" presName="hierRoot3" presStyleCnt="0"/>
      <dgm:spPr/>
    </dgm:pt>
    <dgm:pt modelId="{D09D804B-1E4B-43CF-92BB-0958EE43B0AE}" type="pres">
      <dgm:prSet presAssocID="{5F6E7783-4F5A-4A53-ADE1-B3FE27513654}" presName="composite3" presStyleCnt="0"/>
      <dgm:spPr/>
    </dgm:pt>
    <dgm:pt modelId="{18CECCBB-3530-4433-8343-79462F2D23C5}" type="pres">
      <dgm:prSet presAssocID="{5F6E7783-4F5A-4A53-ADE1-B3FE27513654}" presName="image3" presStyleLbl="node3" presStyleIdx="3" presStyleCnt="9"/>
      <dgm:spPr/>
    </dgm:pt>
    <dgm:pt modelId="{A4DE35E6-CFAC-4A87-8C02-B27730130367}" type="pres">
      <dgm:prSet presAssocID="{5F6E7783-4F5A-4A53-ADE1-B3FE27513654}" presName="text3" presStyleLbl="revTx" presStyleIdx="6" presStyleCnt="13" custScaleX="218973" custLinFactY="11971" custLinFactNeighborX="-7287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5DCCD4-9B3F-46DD-8E42-1B98493D8BF2}" type="pres">
      <dgm:prSet presAssocID="{5F6E7783-4F5A-4A53-ADE1-B3FE27513654}" presName="hierChild4" presStyleCnt="0"/>
      <dgm:spPr/>
    </dgm:pt>
    <dgm:pt modelId="{A1B752E1-38AD-41DE-9FA1-93BD982ED659}" type="pres">
      <dgm:prSet presAssocID="{6B74DCEE-2B30-49FA-828F-439C5A7949F5}" presName="Name17" presStyleLbl="parChTrans1D3" presStyleIdx="4" presStyleCnt="9"/>
      <dgm:spPr/>
      <dgm:t>
        <a:bodyPr/>
        <a:lstStyle/>
        <a:p>
          <a:endParaRPr lang="ru-RU"/>
        </a:p>
      </dgm:t>
    </dgm:pt>
    <dgm:pt modelId="{584BDF7A-5E8A-4C98-9AE5-A9416D643277}" type="pres">
      <dgm:prSet presAssocID="{C74D4F26-58D3-41BB-B368-2263292A53B8}" presName="hierRoot3" presStyleCnt="0"/>
      <dgm:spPr/>
    </dgm:pt>
    <dgm:pt modelId="{0E9672A0-67CA-4207-8AD1-3E6F4FC37C8A}" type="pres">
      <dgm:prSet presAssocID="{C74D4F26-58D3-41BB-B368-2263292A53B8}" presName="composite3" presStyleCnt="0"/>
      <dgm:spPr/>
    </dgm:pt>
    <dgm:pt modelId="{2BEEA5C6-1B09-455F-A820-B4F652E50561}" type="pres">
      <dgm:prSet presAssocID="{C74D4F26-58D3-41BB-B368-2263292A53B8}" presName="image3" presStyleLbl="node3" presStyleIdx="4" presStyleCnt="9"/>
      <dgm:spPr/>
    </dgm:pt>
    <dgm:pt modelId="{B0BD56C9-94D3-4C28-951F-E7F77725FED9}" type="pres">
      <dgm:prSet presAssocID="{C74D4F26-58D3-41BB-B368-2263292A53B8}" presName="text3" presStyleLbl="revTx" presStyleIdx="7" presStyleCnt="13" custScaleX="197143" custLinFactY="19969" custLinFactNeighborX="-8333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FF0BEE-CD4C-4683-88A8-894CA781FA1C}" type="pres">
      <dgm:prSet presAssocID="{C74D4F26-58D3-41BB-B368-2263292A53B8}" presName="hierChild4" presStyleCnt="0"/>
      <dgm:spPr/>
    </dgm:pt>
    <dgm:pt modelId="{91D8B6C5-0645-4429-B144-9AD2347F4F81}" type="pres">
      <dgm:prSet presAssocID="{47C1A21C-5A17-4FF0-923B-BCE6BBAFC9AB}" presName="Name17" presStyleLbl="parChTrans1D3" presStyleIdx="5" presStyleCnt="9"/>
      <dgm:spPr/>
      <dgm:t>
        <a:bodyPr/>
        <a:lstStyle/>
        <a:p>
          <a:endParaRPr lang="ru-RU"/>
        </a:p>
      </dgm:t>
    </dgm:pt>
    <dgm:pt modelId="{78CDD4F0-AC28-4FD1-80EB-11470357D047}" type="pres">
      <dgm:prSet presAssocID="{9A4E69AA-6073-4787-A089-3108C0855BB1}" presName="hierRoot3" presStyleCnt="0"/>
      <dgm:spPr/>
    </dgm:pt>
    <dgm:pt modelId="{BDD12A21-30D8-4F45-8C10-220245BF2F53}" type="pres">
      <dgm:prSet presAssocID="{9A4E69AA-6073-4787-A089-3108C0855BB1}" presName="composite3" presStyleCnt="0"/>
      <dgm:spPr/>
    </dgm:pt>
    <dgm:pt modelId="{B412467E-EC29-4067-A33D-48DD69EB5BA1}" type="pres">
      <dgm:prSet presAssocID="{9A4E69AA-6073-4787-A089-3108C0855BB1}" presName="image3" presStyleLbl="node3" presStyleIdx="5" presStyleCnt="9"/>
      <dgm:spPr/>
    </dgm:pt>
    <dgm:pt modelId="{7BE38BD3-1B21-46CA-A3BF-E1867EB8B9E8}" type="pres">
      <dgm:prSet presAssocID="{9A4E69AA-6073-4787-A089-3108C0855BB1}" presName="text3" presStyleLbl="revTx" presStyleIdx="8" presStyleCnt="13" custScaleX="270494" custLinFactY="17303" custLinFactNeighborX="-7997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0BBB8-B64D-4731-B24D-0FCF6EF48D0D}" type="pres">
      <dgm:prSet presAssocID="{9A4E69AA-6073-4787-A089-3108C0855BB1}" presName="hierChild4" presStyleCnt="0"/>
      <dgm:spPr/>
    </dgm:pt>
    <dgm:pt modelId="{F1816337-62FB-45F5-A8C3-BEDC93A36931}" type="pres">
      <dgm:prSet presAssocID="{71164B8B-0506-45A2-B299-522F60D9FD4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6DCEFA2-DB69-4FDD-AF8E-AEAE627D871F}" type="pres">
      <dgm:prSet presAssocID="{976FC195-2356-4D57-95F0-25E2A0265829}" presName="hierRoot2" presStyleCnt="0"/>
      <dgm:spPr/>
    </dgm:pt>
    <dgm:pt modelId="{83BB872B-5C75-46D8-A254-E9B4D4359D47}" type="pres">
      <dgm:prSet presAssocID="{976FC195-2356-4D57-95F0-25E2A0265829}" presName="composite2" presStyleCnt="0"/>
      <dgm:spPr/>
    </dgm:pt>
    <dgm:pt modelId="{1A98190E-C9B4-4738-9B95-2430E5E69534}" type="pres">
      <dgm:prSet presAssocID="{976FC195-2356-4D57-95F0-25E2A0265829}" presName="image2" presStyleLbl="node2" presStyleIdx="2" presStyleCnt="3"/>
      <dgm:spPr/>
    </dgm:pt>
    <dgm:pt modelId="{E79418F1-1D2D-42E3-87BA-2E9D5BC053EF}" type="pres">
      <dgm:prSet presAssocID="{976FC195-2356-4D57-95F0-25E2A0265829}" presName="text2" presStyleLbl="revTx" presStyleIdx="9" presStyleCnt="13" custScaleX="201262" custLinFactNeighborX="53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43F46D-F008-4C25-A465-4061B9959DBE}" type="pres">
      <dgm:prSet presAssocID="{976FC195-2356-4D57-95F0-25E2A0265829}" presName="hierChild3" presStyleCnt="0"/>
      <dgm:spPr/>
    </dgm:pt>
    <dgm:pt modelId="{0FBF0126-4B71-4A3D-A87E-4F81B3F6710D}" type="pres">
      <dgm:prSet presAssocID="{3F48598D-288C-41C4-B32B-7644775CA144}" presName="Name17" presStyleLbl="parChTrans1D3" presStyleIdx="6" presStyleCnt="9"/>
      <dgm:spPr/>
      <dgm:t>
        <a:bodyPr/>
        <a:lstStyle/>
        <a:p>
          <a:endParaRPr lang="ru-RU"/>
        </a:p>
      </dgm:t>
    </dgm:pt>
    <dgm:pt modelId="{785E56F9-DFF2-4B05-B14A-80D7280F9B0E}" type="pres">
      <dgm:prSet presAssocID="{40E8F5F6-3A78-4E7F-8CA7-31E843E6A7DA}" presName="hierRoot3" presStyleCnt="0"/>
      <dgm:spPr/>
    </dgm:pt>
    <dgm:pt modelId="{B2378DDE-E3B4-4360-A6E7-F86DFCA08184}" type="pres">
      <dgm:prSet presAssocID="{40E8F5F6-3A78-4E7F-8CA7-31E843E6A7DA}" presName="composite3" presStyleCnt="0"/>
      <dgm:spPr/>
    </dgm:pt>
    <dgm:pt modelId="{3188DD62-5E13-4E1D-B156-991DA51E0941}" type="pres">
      <dgm:prSet presAssocID="{40E8F5F6-3A78-4E7F-8CA7-31E843E6A7DA}" presName="image3" presStyleLbl="node3" presStyleIdx="6" presStyleCnt="9"/>
      <dgm:spPr/>
    </dgm:pt>
    <dgm:pt modelId="{A9339B02-17C1-4B2B-8E1D-A487C81B9B88}" type="pres">
      <dgm:prSet presAssocID="{40E8F5F6-3A78-4E7F-8CA7-31E843E6A7DA}" presName="text3" presStyleLbl="revTx" presStyleIdx="10" presStyleCnt="13" custLinFactY="19969" custLinFactNeighborX="-8175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3BA9FA-7898-4AE4-884A-E0B4EB7C6217}" type="pres">
      <dgm:prSet presAssocID="{40E8F5F6-3A78-4E7F-8CA7-31E843E6A7DA}" presName="hierChild4" presStyleCnt="0"/>
      <dgm:spPr/>
    </dgm:pt>
    <dgm:pt modelId="{8A1325C6-4706-46C8-8E2A-39B4B0CA666F}" type="pres">
      <dgm:prSet presAssocID="{5CBD1842-A110-4303-8D20-589C519BE0A2}" presName="Name17" presStyleLbl="parChTrans1D3" presStyleIdx="7" presStyleCnt="9"/>
      <dgm:spPr/>
      <dgm:t>
        <a:bodyPr/>
        <a:lstStyle/>
        <a:p>
          <a:endParaRPr lang="ru-RU"/>
        </a:p>
      </dgm:t>
    </dgm:pt>
    <dgm:pt modelId="{F8342511-F818-4236-907F-C97C3F304EE5}" type="pres">
      <dgm:prSet presAssocID="{D2C7A654-5E26-4DBF-8529-9FB6F08269EE}" presName="hierRoot3" presStyleCnt="0"/>
      <dgm:spPr/>
    </dgm:pt>
    <dgm:pt modelId="{25AD1501-D25E-4FAF-A53B-FED49A716A1A}" type="pres">
      <dgm:prSet presAssocID="{D2C7A654-5E26-4DBF-8529-9FB6F08269EE}" presName="composite3" presStyleCnt="0"/>
      <dgm:spPr/>
    </dgm:pt>
    <dgm:pt modelId="{8AD49546-F1ED-4672-9813-382A8E5ABE3B}" type="pres">
      <dgm:prSet presAssocID="{D2C7A654-5E26-4DBF-8529-9FB6F08269EE}" presName="image3" presStyleLbl="node3" presStyleIdx="7" presStyleCnt="9"/>
      <dgm:spPr/>
    </dgm:pt>
    <dgm:pt modelId="{7E33218F-59DE-4392-BE6F-D923B84B6854}" type="pres">
      <dgm:prSet presAssocID="{D2C7A654-5E26-4DBF-8529-9FB6F08269EE}" presName="text3" presStyleLbl="revTx" presStyleIdx="11" presStyleCnt="13" custScaleX="192373" custLinFactY="14637" custLinFactNeighborX="-7109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551996-DB39-4A1B-917F-948B14EB9E25}" type="pres">
      <dgm:prSet presAssocID="{D2C7A654-5E26-4DBF-8529-9FB6F08269EE}" presName="hierChild4" presStyleCnt="0"/>
      <dgm:spPr/>
    </dgm:pt>
    <dgm:pt modelId="{D1D9F1DB-97CC-43AB-9769-6DF3425074BD}" type="pres">
      <dgm:prSet presAssocID="{97C1DD48-6876-434F-91D4-699DF9933197}" presName="Name17" presStyleLbl="parChTrans1D3" presStyleIdx="8" presStyleCnt="9"/>
      <dgm:spPr/>
      <dgm:t>
        <a:bodyPr/>
        <a:lstStyle/>
        <a:p>
          <a:endParaRPr lang="ru-RU"/>
        </a:p>
      </dgm:t>
    </dgm:pt>
    <dgm:pt modelId="{03FB0C37-5C57-4D82-AB72-0F1E56602626}" type="pres">
      <dgm:prSet presAssocID="{BC4CD39F-124B-4B02-A28F-425A0B7E13B9}" presName="hierRoot3" presStyleCnt="0"/>
      <dgm:spPr/>
    </dgm:pt>
    <dgm:pt modelId="{4AE159AD-8512-4F64-9370-CF7CF75C344A}" type="pres">
      <dgm:prSet presAssocID="{BC4CD39F-124B-4B02-A28F-425A0B7E13B9}" presName="composite3" presStyleCnt="0"/>
      <dgm:spPr/>
    </dgm:pt>
    <dgm:pt modelId="{35905095-2670-45A4-8095-E2FFD0C000B9}" type="pres">
      <dgm:prSet presAssocID="{BC4CD39F-124B-4B02-A28F-425A0B7E13B9}" presName="image3" presStyleLbl="node3" presStyleIdx="8" presStyleCnt="9"/>
      <dgm:spPr/>
    </dgm:pt>
    <dgm:pt modelId="{107A208F-2DB7-44DB-A0F0-7079DF894135}" type="pres">
      <dgm:prSet presAssocID="{BC4CD39F-124B-4B02-A28F-425A0B7E13B9}" presName="text3" presStyleLbl="revTx" presStyleIdx="12" presStyleCnt="13" custScaleX="139651" custLinFactY="14637" custLinFactNeighborX="-6576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103E57-39BC-490B-8178-2C644BABE9B1}" type="pres">
      <dgm:prSet presAssocID="{BC4CD39F-124B-4B02-A28F-425A0B7E13B9}" presName="hierChild4" presStyleCnt="0"/>
      <dgm:spPr/>
    </dgm:pt>
  </dgm:ptLst>
  <dgm:cxnLst>
    <dgm:cxn modelId="{CFC5A764-A878-4266-8628-6E6CCB7179FD}" type="presOf" srcId="{52979AEF-E975-42DF-8016-5FC43A654CB8}" destId="{5614C607-1FC7-4FAE-A27B-C8436AB83900}" srcOrd="0" destOrd="0" presId="urn:microsoft.com/office/officeart/2009/layout/CirclePictureHierarchy"/>
    <dgm:cxn modelId="{585F4111-1F8B-4A96-B3D5-5AC0D1F14625}" srcId="{A971FD0C-272D-4BD1-B03B-91FC5F753B0D}" destId="{DCBC3AD2-2BB6-4B40-BD21-8045617B218A}" srcOrd="0" destOrd="0" parTransId="{BAD169E9-100F-4A0C-8891-0CE6EFA0B63E}" sibTransId="{41C8C174-127A-4C9A-A48B-17E65D26DBD6}"/>
    <dgm:cxn modelId="{E7F2DD24-8898-4872-AF17-ADE0057E2774}" srcId="{976FC195-2356-4D57-95F0-25E2A0265829}" destId="{BC4CD39F-124B-4B02-A28F-425A0B7E13B9}" srcOrd="2" destOrd="0" parTransId="{97C1DD48-6876-434F-91D4-699DF9933197}" sibTransId="{5528BF22-D509-427A-BF28-49E1342DC897}"/>
    <dgm:cxn modelId="{7ADEC8DB-FA0D-4C25-9B85-2D754E703256}" type="presOf" srcId="{9A4E69AA-6073-4787-A089-3108C0855BB1}" destId="{7BE38BD3-1B21-46CA-A3BF-E1867EB8B9E8}" srcOrd="0" destOrd="0" presId="urn:microsoft.com/office/officeart/2009/layout/CirclePictureHierarchy"/>
    <dgm:cxn modelId="{4E166EA6-5C6A-42A2-9D38-2C791AE79C75}" srcId="{52979AEF-E975-42DF-8016-5FC43A654CB8}" destId="{5F6E7783-4F5A-4A53-ADE1-B3FE27513654}" srcOrd="0" destOrd="0" parTransId="{14879D57-2F09-4683-AC96-40A805197C53}" sibTransId="{BFA583E1-0BC5-404D-9C68-5F308EDF9C3C}"/>
    <dgm:cxn modelId="{9CBC6E89-0B4D-4320-BBEE-0288005AE1C8}" type="presOf" srcId="{97C1DD48-6876-434F-91D4-699DF9933197}" destId="{D1D9F1DB-97CC-43AB-9769-6DF3425074BD}" srcOrd="0" destOrd="0" presId="urn:microsoft.com/office/officeart/2009/layout/CirclePictureHierarchy"/>
    <dgm:cxn modelId="{350E7008-9CC7-4E65-9A84-609F2D4BEF8A}" srcId="{DCBC3AD2-2BB6-4B40-BD21-8045617B218A}" destId="{DBC4DCD1-A6F7-4901-90A6-2B021C6348AA}" srcOrd="0" destOrd="0" parTransId="{285EF7B2-4C4F-41CD-96D0-92EAD80BA1A9}" sibTransId="{6445E519-1D8F-43FA-AFB5-10926884B1C9}"/>
    <dgm:cxn modelId="{1E9916BC-B169-433F-9E53-9E80EB91B066}" type="presOf" srcId="{DBC4DCD1-A6F7-4901-90A6-2B021C6348AA}" destId="{B9BEF26B-AEF9-436B-8807-051A0ACB971E}" srcOrd="0" destOrd="0" presId="urn:microsoft.com/office/officeart/2009/layout/CirclePictureHierarchy"/>
    <dgm:cxn modelId="{078B322D-B31F-491C-95B3-D9E469356EE4}" srcId="{DBC4DCD1-A6F7-4901-90A6-2B021C6348AA}" destId="{C9885104-31A8-45ED-9A6D-4C46C3F10D32}" srcOrd="2" destOrd="0" parTransId="{8A30B569-6396-4C41-A20C-2DF568F57B43}" sibTransId="{5504BDCE-09E8-498D-A2B8-E44B9E43E5C0}"/>
    <dgm:cxn modelId="{D25FCD36-5DF9-495F-8D16-90D2B180E3F6}" type="presOf" srcId="{DCBC3AD2-2BB6-4B40-BD21-8045617B218A}" destId="{DCDA7495-1E3F-4569-ADB4-A9235EA5199F}" srcOrd="0" destOrd="0" presId="urn:microsoft.com/office/officeart/2009/layout/CirclePictureHierarchy"/>
    <dgm:cxn modelId="{F2F408A5-93E4-43C3-91CB-AA0039D445F3}" srcId="{DBC4DCD1-A6F7-4901-90A6-2B021C6348AA}" destId="{5532F31F-6EDB-48A1-B882-207E5DF53822}" srcOrd="0" destOrd="0" parTransId="{E5EB59CE-1AF2-4A0F-AEA0-D3C7B3E70768}" sibTransId="{BD889D0D-4A64-4612-9B59-D5FEB357382D}"/>
    <dgm:cxn modelId="{9DA15010-C473-4EEB-90E1-C56189E403AC}" srcId="{52979AEF-E975-42DF-8016-5FC43A654CB8}" destId="{C74D4F26-58D3-41BB-B368-2263292A53B8}" srcOrd="1" destOrd="0" parTransId="{6B74DCEE-2B30-49FA-828F-439C5A7949F5}" sibTransId="{E275C2CB-67AE-4533-8A92-642734EC39BF}"/>
    <dgm:cxn modelId="{08491A56-5090-4665-B83F-FEA6153B88E0}" srcId="{DCBC3AD2-2BB6-4B40-BD21-8045617B218A}" destId="{52979AEF-E975-42DF-8016-5FC43A654CB8}" srcOrd="1" destOrd="0" parTransId="{412F6429-3267-4200-8A7D-3C034D495007}" sibTransId="{E9AD33B4-E633-4D6E-9003-8DCF53AC18FA}"/>
    <dgm:cxn modelId="{5649BD52-F535-4D57-979E-2E8981DFCB40}" type="presOf" srcId="{285EF7B2-4C4F-41CD-96D0-92EAD80BA1A9}" destId="{42B73807-4279-4C46-ACF7-4DF1956A9E5D}" srcOrd="0" destOrd="0" presId="urn:microsoft.com/office/officeart/2009/layout/CirclePictureHierarchy"/>
    <dgm:cxn modelId="{25A89AC7-31A0-4E9B-986D-ED498FF3779A}" type="presOf" srcId="{E5EB59CE-1AF2-4A0F-AEA0-D3C7B3E70768}" destId="{A945D736-FDDF-4E0D-A959-1765F68BACC6}" srcOrd="0" destOrd="0" presId="urn:microsoft.com/office/officeart/2009/layout/CirclePictureHierarchy"/>
    <dgm:cxn modelId="{BF306667-F86F-48A5-9BE9-ED19B3077912}" type="presOf" srcId="{47C1A21C-5A17-4FF0-923B-BCE6BBAFC9AB}" destId="{91D8B6C5-0645-4429-B144-9AD2347F4F81}" srcOrd="0" destOrd="0" presId="urn:microsoft.com/office/officeart/2009/layout/CirclePictureHierarchy"/>
    <dgm:cxn modelId="{2C148E27-4396-40DC-81D9-420079AB0F5C}" type="presOf" srcId="{71164B8B-0506-45A2-B299-522F60D9FD49}" destId="{F1816337-62FB-45F5-A8C3-BEDC93A36931}" srcOrd="0" destOrd="0" presId="urn:microsoft.com/office/officeart/2009/layout/CirclePictureHierarchy"/>
    <dgm:cxn modelId="{47C5A0AF-33DE-4B12-9704-73A016D767A0}" type="presOf" srcId="{976FC195-2356-4D57-95F0-25E2A0265829}" destId="{E79418F1-1D2D-42E3-87BA-2E9D5BC053EF}" srcOrd="0" destOrd="0" presId="urn:microsoft.com/office/officeart/2009/layout/CirclePictureHierarchy"/>
    <dgm:cxn modelId="{E004AFE8-1D5B-436A-92EC-8A563439BF14}" type="presOf" srcId="{5532F31F-6EDB-48A1-B882-207E5DF53822}" destId="{7BD8BC0A-88E4-46E2-BBC1-B67EED98C2D4}" srcOrd="0" destOrd="0" presId="urn:microsoft.com/office/officeart/2009/layout/CirclePictureHierarchy"/>
    <dgm:cxn modelId="{D3403BB3-6D91-48EC-BC22-D5DA0A86593E}" type="presOf" srcId="{14879D57-2F09-4683-AC96-40A805197C53}" destId="{5078C69C-CE0F-4D9B-A5D9-627A8E0E45C7}" srcOrd="0" destOrd="0" presId="urn:microsoft.com/office/officeart/2009/layout/CirclePictureHierarchy"/>
    <dgm:cxn modelId="{F5243B88-517C-45ED-A0C1-C54A5406014D}" srcId="{976FC195-2356-4D57-95F0-25E2A0265829}" destId="{40E8F5F6-3A78-4E7F-8CA7-31E843E6A7DA}" srcOrd="0" destOrd="0" parTransId="{3F48598D-288C-41C4-B32B-7644775CA144}" sibTransId="{E1FBEEF9-7BC6-44C9-B0EC-A318E8A348C1}"/>
    <dgm:cxn modelId="{3B3E716F-C7CE-4410-8299-BE63FB0F0B5B}" type="presOf" srcId="{412F6429-3267-4200-8A7D-3C034D495007}" destId="{166F3F9F-049A-4986-8A8C-8C465AFC8302}" srcOrd="0" destOrd="0" presId="urn:microsoft.com/office/officeart/2009/layout/CirclePictureHierarchy"/>
    <dgm:cxn modelId="{BEAD46A3-3E70-4057-B19D-E4FEE64706C6}" srcId="{DBC4DCD1-A6F7-4901-90A6-2B021C6348AA}" destId="{64E9686C-D23D-443C-87FC-1504C6426405}" srcOrd="1" destOrd="0" parTransId="{5B7490FE-4BBF-4F58-8EB6-60BD1B6C5A52}" sibTransId="{A5D52139-EC45-4280-923C-5A60C227FFB8}"/>
    <dgm:cxn modelId="{F7493609-FD5D-44A2-8A80-C046C2F48916}" type="presOf" srcId="{D2C7A654-5E26-4DBF-8529-9FB6F08269EE}" destId="{7E33218F-59DE-4392-BE6F-D923B84B6854}" srcOrd="0" destOrd="0" presId="urn:microsoft.com/office/officeart/2009/layout/CirclePictureHierarchy"/>
    <dgm:cxn modelId="{E9ECC0D2-76C2-4F42-9DD4-98A9E685DED4}" type="presOf" srcId="{64E9686C-D23D-443C-87FC-1504C6426405}" destId="{8687E7FF-F753-448B-B266-639330F4310A}" srcOrd="0" destOrd="0" presId="urn:microsoft.com/office/officeart/2009/layout/CirclePictureHierarchy"/>
    <dgm:cxn modelId="{64ECB687-7120-4B66-B9E1-D59CF157102E}" type="presOf" srcId="{5CBD1842-A110-4303-8D20-589C519BE0A2}" destId="{8A1325C6-4706-46C8-8E2A-39B4B0CA666F}" srcOrd="0" destOrd="0" presId="urn:microsoft.com/office/officeart/2009/layout/CirclePictureHierarchy"/>
    <dgm:cxn modelId="{765D3926-1F42-4D33-AA80-A186F81585A4}" type="presOf" srcId="{6B74DCEE-2B30-49FA-828F-439C5A7949F5}" destId="{A1B752E1-38AD-41DE-9FA1-93BD982ED659}" srcOrd="0" destOrd="0" presId="urn:microsoft.com/office/officeart/2009/layout/CirclePictureHierarchy"/>
    <dgm:cxn modelId="{A47A5D4E-F182-41A6-9C5D-BCE6F556E0F6}" type="presOf" srcId="{C74D4F26-58D3-41BB-B368-2263292A53B8}" destId="{B0BD56C9-94D3-4C28-951F-E7F77725FED9}" srcOrd="0" destOrd="0" presId="urn:microsoft.com/office/officeart/2009/layout/CirclePictureHierarchy"/>
    <dgm:cxn modelId="{047FD9D8-666F-41C4-ABCF-35EC0266EC08}" type="presOf" srcId="{C9885104-31A8-45ED-9A6D-4C46C3F10D32}" destId="{4FD1494F-CD69-48F0-AA8C-CCE94A44AF56}" srcOrd="0" destOrd="0" presId="urn:microsoft.com/office/officeart/2009/layout/CirclePictureHierarchy"/>
    <dgm:cxn modelId="{475B4618-4913-4CD5-8942-FFC3ADDAAD82}" type="presOf" srcId="{BC4CD39F-124B-4B02-A28F-425A0B7E13B9}" destId="{107A208F-2DB7-44DB-A0F0-7079DF894135}" srcOrd="0" destOrd="0" presId="urn:microsoft.com/office/officeart/2009/layout/CirclePictureHierarchy"/>
    <dgm:cxn modelId="{107A9505-72D3-4EF3-8DA3-41989D180B4E}" type="presOf" srcId="{8A30B569-6396-4C41-A20C-2DF568F57B43}" destId="{015E612B-9FF5-4CC0-855F-92E3280601B5}" srcOrd="0" destOrd="0" presId="urn:microsoft.com/office/officeart/2009/layout/CirclePictureHierarchy"/>
    <dgm:cxn modelId="{64BD58EF-8AA4-43FB-89C4-31A698414F73}" srcId="{976FC195-2356-4D57-95F0-25E2A0265829}" destId="{D2C7A654-5E26-4DBF-8529-9FB6F08269EE}" srcOrd="1" destOrd="0" parTransId="{5CBD1842-A110-4303-8D20-589C519BE0A2}" sibTransId="{6544EB39-E2CC-4AE2-8E52-5B1BB7FF22D0}"/>
    <dgm:cxn modelId="{2C209F11-A62B-4740-B45F-26699A9AD670}" type="presOf" srcId="{5B7490FE-4BBF-4F58-8EB6-60BD1B6C5A52}" destId="{AF2F5888-F118-4CEA-A88C-9C1A67F07717}" srcOrd="0" destOrd="0" presId="urn:microsoft.com/office/officeart/2009/layout/CirclePictureHierarchy"/>
    <dgm:cxn modelId="{2345D870-8DAA-4EF7-A83D-288289A6CF79}" srcId="{52979AEF-E975-42DF-8016-5FC43A654CB8}" destId="{9A4E69AA-6073-4787-A089-3108C0855BB1}" srcOrd="2" destOrd="0" parTransId="{47C1A21C-5A17-4FF0-923B-BCE6BBAFC9AB}" sibTransId="{91619412-E395-4144-B44E-7D1C71E3FFE2}"/>
    <dgm:cxn modelId="{CDD2DB45-81F0-4BFB-AFB8-2A5251CB5329}" type="presOf" srcId="{5F6E7783-4F5A-4A53-ADE1-B3FE27513654}" destId="{A4DE35E6-CFAC-4A87-8C02-B27730130367}" srcOrd="0" destOrd="0" presId="urn:microsoft.com/office/officeart/2009/layout/CirclePictureHierarchy"/>
    <dgm:cxn modelId="{AF0F68BE-AD7D-417E-9E8D-8C8EFA29ED3A}" type="presOf" srcId="{A971FD0C-272D-4BD1-B03B-91FC5F753B0D}" destId="{D689F999-1395-4C09-A6CA-DCA86AE4CBFE}" srcOrd="0" destOrd="0" presId="urn:microsoft.com/office/officeart/2009/layout/CirclePictureHierarchy"/>
    <dgm:cxn modelId="{12A5263F-B050-4D56-83FD-07D2B55F7993}" type="presOf" srcId="{40E8F5F6-3A78-4E7F-8CA7-31E843E6A7DA}" destId="{A9339B02-17C1-4B2B-8E1D-A487C81B9B88}" srcOrd="0" destOrd="0" presId="urn:microsoft.com/office/officeart/2009/layout/CirclePictureHierarchy"/>
    <dgm:cxn modelId="{4A77C3BA-E540-4DB6-95BF-8A6887D7401A}" type="presOf" srcId="{3F48598D-288C-41C4-B32B-7644775CA144}" destId="{0FBF0126-4B71-4A3D-A87E-4F81B3F6710D}" srcOrd="0" destOrd="0" presId="urn:microsoft.com/office/officeart/2009/layout/CirclePictureHierarchy"/>
    <dgm:cxn modelId="{6A5BB3EA-3E1B-4584-8998-53451015D92D}" srcId="{DCBC3AD2-2BB6-4B40-BD21-8045617B218A}" destId="{976FC195-2356-4D57-95F0-25E2A0265829}" srcOrd="2" destOrd="0" parTransId="{71164B8B-0506-45A2-B299-522F60D9FD49}" sibTransId="{4D0ED5AC-4A22-440B-B045-A9FAAD4D8F34}"/>
    <dgm:cxn modelId="{55A7C6AD-3427-4F3F-A2A3-6F4D57ADE347}" type="presParOf" srcId="{D689F999-1395-4C09-A6CA-DCA86AE4CBFE}" destId="{51494BF3-9FED-4168-B2AE-1FD93ED0B8CE}" srcOrd="0" destOrd="0" presId="urn:microsoft.com/office/officeart/2009/layout/CirclePictureHierarchy"/>
    <dgm:cxn modelId="{A68F7C1C-CF8B-48F9-BB78-05B6608F5A0E}" type="presParOf" srcId="{51494BF3-9FED-4168-B2AE-1FD93ED0B8CE}" destId="{7FB023D7-8548-40E2-A042-0199CD5B4E17}" srcOrd="0" destOrd="0" presId="urn:microsoft.com/office/officeart/2009/layout/CirclePictureHierarchy"/>
    <dgm:cxn modelId="{669CAC4F-25A7-4B88-94D6-D2EBBB07E33D}" type="presParOf" srcId="{7FB023D7-8548-40E2-A042-0199CD5B4E17}" destId="{D87E05D3-72EA-4D05-8E7C-A92D502BCECD}" srcOrd="0" destOrd="0" presId="urn:microsoft.com/office/officeart/2009/layout/CirclePictureHierarchy"/>
    <dgm:cxn modelId="{BCDE639B-70E1-42B6-AFA5-CF2D21946296}" type="presParOf" srcId="{7FB023D7-8548-40E2-A042-0199CD5B4E17}" destId="{DCDA7495-1E3F-4569-ADB4-A9235EA5199F}" srcOrd="1" destOrd="0" presId="urn:microsoft.com/office/officeart/2009/layout/CirclePictureHierarchy"/>
    <dgm:cxn modelId="{6596DA25-48CC-4A95-B15F-845904FE6457}" type="presParOf" srcId="{51494BF3-9FED-4168-B2AE-1FD93ED0B8CE}" destId="{AF5E5024-9EDC-42F5-8782-326942AFA479}" srcOrd="1" destOrd="0" presId="urn:microsoft.com/office/officeart/2009/layout/CirclePictureHierarchy"/>
    <dgm:cxn modelId="{717872A8-0831-44AB-A2C8-DAFBFF1D57CA}" type="presParOf" srcId="{AF5E5024-9EDC-42F5-8782-326942AFA479}" destId="{42B73807-4279-4C46-ACF7-4DF1956A9E5D}" srcOrd="0" destOrd="0" presId="urn:microsoft.com/office/officeart/2009/layout/CirclePictureHierarchy"/>
    <dgm:cxn modelId="{316E273A-35AF-47A5-841E-F6AC240C5DCC}" type="presParOf" srcId="{AF5E5024-9EDC-42F5-8782-326942AFA479}" destId="{7E79E8C3-2267-42EE-B0F5-F9E055A088E5}" srcOrd="1" destOrd="0" presId="urn:microsoft.com/office/officeart/2009/layout/CirclePictureHierarchy"/>
    <dgm:cxn modelId="{44366C51-7D45-4AF5-B449-C64368C39EB2}" type="presParOf" srcId="{7E79E8C3-2267-42EE-B0F5-F9E055A088E5}" destId="{5A525F67-3338-41DB-BC15-4DD8CBAA6E53}" srcOrd="0" destOrd="0" presId="urn:microsoft.com/office/officeart/2009/layout/CirclePictureHierarchy"/>
    <dgm:cxn modelId="{CA7FFBBD-1409-4D27-8F64-45EAEE9BECDE}" type="presParOf" srcId="{5A525F67-3338-41DB-BC15-4DD8CBAA6E53}" destId="{81D4AA5C-E605-4FBA-8B47-CC64F2F68C85}" srcOrd="0" destOrd="0" presId="urn:microsoft.com/office/officeart/2009/layout/CirclePictureHierarchy"/>
    <dgm:cxn modelId="{B6581E72-CC1A-4DDD-9A4D-199C3E1987FC}" type="presParOf" srcId="{5A525F67-3338-41DB-BC15-4DD8CBAA6E53}" destId="{B9BEF26B-AEF9-436B-8807-051A0ACB971E}" srcOrd="1" destOrd="0" presId="urn:microsoft.com/office/officeart/2009/layout/CirclePictureHierarchy"/>
    <dgm:cxn modelId="{7C516916-FB79-4B6E-A524-4344917582EC}" type="presParOf" srcId="{7E79E8C3-2267-42EE-B0F5-F9E055A088E5}" destId="{5D43BE8D-3CB1-4809-8675-C7EB78AC862C}" srcOrd="1" destOrd="0" presId="urn:microsoft.com/office/officeart/2009/layout/CirclePictureHierarchy"/>
    <dgm:cxn modelId="{4A8BAFA4-E1A7-44BF-8A20-EEDBEDF98B9E}" type="presParOf" srcId="{5D43BE8D-3CB1-4809-8675-C7EB78AC862C}" destId="{A945D736-FDDF-4E0D-A959-1765F68BACC6}" srcOrd="0" destOrd="0" presId="urn:microsoft.com/office/officeart/2009/layout/CirclePictureHierarchy"/>
    <dgm:cxn modelId="{26AF66DA-D9ED-4547-B643-857FC6E00D81}" type="presParOf" srcId="{5D43BE8D-3CB1-4809-8675-C7EB78AC862C}" destId="{EDB0CA74-D483-41D9-8648-5A5C7DBEADA9}" srcOrd="1" destOrd="0" presId="urn:microsoft.com/office/officeart/2009/layout/CirclePictureHierarchy"/>
    <dgm:cxn modelId="{47E9A877-ADF5-45FC-BF1D-ACFCEADA0C9A}" type="presParOf" srcId="{EDB0CA74-D483-41D9-8648-5A5C7DBEADA9}" destId="{8B8D5F04-EDC8-4CA0-9746-7592E6BA6496}" srcOrd="0" destOrd="0" presId="urn:microsoft.com/office/officeart/2009/layout/CirclePictureHierarchy"/>
    <dgm:cxn modelId="{4A6EC727-7C91-4BEE-ADE4-1CC8F23B90D5}" type="presParOf" srcId="{8B8D5F04-EDC8-4CA0-9746-7592E6BA6496}" destId="{98BEF34F-9AA4-40AE-9181-7E32EE4EAFEC}" srcOrd="0" destOrd="0" presId="urn:microsoft.com/office/officeart/2009/layout/CirclePictureHierarchy"/>
    <dgm:cxn modelId="{861156DE-FAEF-42A7-B4DF-F3C0FFCDAFA4}" type="presParOf" srcId="{8B8D5F04-EDC8-4CA0-9746-7592E6BA6496}" destId="{7BD8BC0A-88E4-46E2-BBC1-B67EED98C2D4}" srcOrd="1" destOrd="0" presId="urn:microsoft.com/office/officeart/2009/layout/CirclePictureHierarchy"/>
    <dgm:cxn modelId="{710A7127-15F5-4529-8EC4-F52765393269}" type="presParOf" srcId="{EDB0CA74-D483-41D9-8648-5A5C7DBEADA9}" destId="{9FCE851B-D6A1-4055-8AC2-05C8E659BACC}" srcOrd="1" destOrd="0" presId="urn:microsoft.com/office/officeart/2009/layout/CirclePictureHierarchy"/>
    <dgm:cxn modelId="{7B18DCEC-5223-423A-B565-FEFF3C4D9485}" type="presParOf" srcId="{5D43BE8D-3CB1-4809-8675-C7EB78AC862C}" destId="{AF2F5888-F118-4CEA-A88C-9C1A67F07717}" srcOrd="2" destOrd="0" presId="urn:microsoft.com/office/officeart/2009/layout/CirclePictureHierarchy"/>
    <dgm:cxn modelId="{0E5B06B9-6FC8-4AB9-A39E-6CEF79159C8A}" type="presParOf" srcId="{5D43BE8D-3CB1-4809-8675-C7EB78AC862C}" destId="{EE4ED7F5-D574-4786-A960-8097CF493731}" srcOrd="3" destOrd="0" presId="urn:microsoft.com/office/officeart/2009/layout/CirclePictureHierarchy"/>
    <dgm:cxn modelId="{8EECDE4F-1C8C-4074-BB40-FC3CD862A76E}" type="presParOf" srcId="{EE4ED7F5-D574-4786-A960-8097CF493731}" destId="{327F9C10-67D1-4111-86BB-5C5D0A8ECAF6}" srcOrd="0" destOrd="0" presId="urn:microsoft.com/office/officeart/2009/layout/CirclePictureHierarchy"/>
    <dgm:cxn modelId="{189B14E1-353C-47CB-92F9-C1AA593C8430}" type="presParOf" srcId="{327F9C10-67D1-4111-86BB-5C5D0A8ECAF6}" destId="{DDB79E63-0419-41E6-A8F3-44DF5C3F0277}" srcOrd="0" destOrd="0" presId="urn:microsoft.com/office/officeart/2009/layout/CirclePictureHierarchy"/>
    <dgm:cxn modelId="{28166063-3B0A-40D1-91A1-2F77D2F11211}" type="presParOf" srcId="{327F9C10-67D1-4111-86BB-5C5D0A8ECAF6}" destId="{8687E7FF-F753-448B-B266-639330F4310A}" srcOrd="1" destOrd="0" presId="urn:microsoft.com/office/officeart/2009/layout/CirclePictureHierarchy"/>
    <dgm:cxn modelId="{0EC77E6A-CF9E-40E9-9F0B-226B4CBF9290}" type="presParOf" srcId="{EE4ED7F5-D574-4786-A960-8097CF493731}" destId="{59FA2FDB-253E-4FED-B37E-0DEFB5DCA06F}" srcOrd="1" destOrd="0" presId="urn:microsoft.com/office/officeart/2009/layout/CirclePictureHierarchy"/>
    <dgm:cxn modelId="{44EB8EB9-A20E-4FEF-B817-73C6A00F64AE}" type="presParOf" srcId="{5D43BE8D-3CB1-4809-8675-C7EB78AC862C}" destId="{015E612B-9FF5-4CC0-855F-92E3280601B5}" srcOrd="4" destOrd="0" presId="urn:microsoft.com/office/officeart/2009/layout/CirclePictureHierarchy"/>
    <dgm:cxn modelId="{79490570-5506-4829-8123-8341E80E54A6}" type="presParOf" srcId="{5D43BE8D-3CB1-4809-8675-C7EB78AC862C}" destId="{EA6F9186-0DAC-4721-B815-FF7ACD3FB355}" srcOrd="5" destOrd="0" presId="urn:microsoft.com/office/officeart/2009/layout/CirclePictureHierarchy"/>
    <dgm:cxn modelId="{6D410D96-927B-4151-8059-FEF2B33D0ED2}" type="presParOf" srcId="{EA6F9186-0DAC-4721-B815-FF7ACD3FB355}" destId="{431FA092-F8B2-4AF8-87BD-85F329D9694F}" srcOrd="0" destOrd="0" presId="urn:microsoft.com/office/officeart/2009/layout/CirclePictureHierarchy"/>
    <dgm:cxn modelId="{4B561092-EDF3-45FB-9B59-2604BD66EE75}" type="presParOf" srcId="{431FA092-F8B2-4AF8-87BD-85F329D9694F}" destId="{07122671-3FE3-4D51-AD9B-2FDC66846E0A}" srcOrd="0" destOrd="0" presId="urn:microsoft.com/office/officeart/2009/layout/CirclePictureHierarchy"/>
    <dgm:cxn modelId="{E77D920D-853F-4B44-8B2A-38F3338F6C7D}" type="presParOf" srcId="{431FA092-F8B2-4AF8-87BD-85F329D9694F}" destId="{4FD1494F-CD69-48F0-AA8C-CCE94A44AF56}" srcOrd="1" destOrd="0" presId="urn:microsoft.com/office/officeart/2009/layout/CirclePictureHierarchy"/>
    <dgm:cxn modelId="{5C492A3B-0108-4E37-BF8C-37D90FDFAFBC}" type="presParOf" srcId="{EA6F9186-0DAC-4721-B815-FF7ACD3FB355}" destId="{A28671E6-1181-422D-BC23-153F51A028CC}" srcOrd="1" destOrd="0" presId="urn:microsoft.com/office/officeart/2009/layout/CirclePictureHierarchy"/>
    <dgm:cxn modelId="{6CE13437-6F0A-407F-8BED-8944EE2722B9}" type="presParOf" srcId="{AF5E5024-9EDC-42F5-8782-326942AFA479}" destId="{166F3F9F-049A-4986-8A8C-8C465AFC8302}" srcOrd="2" destOrd="0" presId="urn:microsoft.com/office/officeart/2009/layout/CirclePictureHierarchy"/>
    <dgm:cxn modelId="{A6F83C93-9887-4C0B-AB21-E64F5E145BFB}" type="presParOf" srcId="{AF5E5024-9EDC-42F5-8782-326942AFA479}" destId="{8FB9841B-6646-4F73-BA8A-DD18C895BB11}" srcOrd="3" destOrd="0" presId="urn:microsoft.com/office/officeart/2009/layout/CirclePictureHierarchy"/>
    <dgm:cxn modelId="{56C4CA4E-6011-443D-963C-6BA80E4871ED}" type="presParOf" srcId="{8FB9841B-6646-4F73-BA8A-DD18C895BB11}" destId="{484DEE65-DA11-48CD-996E-32DED0A1DD27}" srcOrd="0" destOrd="0" presId="urn:microsoft.com/office/officeart/2009/layout/CirclePictureHierarchy"/>
    <dgm:cxn modelId="{7EBEED3A-2FF7-4C45-8052-DF7455F15257}" type="presParOf" srcId="{484DEE65-DA11-48CD-996E-32DED0A1DD27}" destId="{EF46E682-E924-42F8-99B7-4279DBE36C0E}" srcOrd="0" destOrd="0" presId="urn:microsoft.com/office/officeart/2009/layout/CirclePictureHierarchy"/>
    <dgm:cxn modelId="{A6936712-3388-4AF9-A49D-7F37DFA96468}" type="presParOf" srcId="{484DEE65-DA11-48CD-996E-32DED0A1DD27}" destId="{5614C607-1FC7-4FAE-A27B-C8436AB83900}" srcOrd="1" destOrd="0" presId="urn:microsoft.com/office/officeart/2009/layout/CirclePictureHierarchy"/>
    <dgm:cxn modelId="{23B1B7A2-49A0-489A-A0B2-6AB0AB11314A}" type="presParOf" srcId="{8FB9841B-6646-4F73-BA8A-DD18C895BB11}" destId="{CB142775-F309-43FD-9C84-EEAF2E927828}" srcOrd="1" destOrd="0" presId="urn:microsoft.com/office/officeart/2009/layout/CirclePictureHierarchy"/>
    <dgm:cxn modelId="{2C90E8EC-667E-4743-A80A-4F41CA6D1F55}" type="presParOf" srcId="{CB142775-F309-43FD-9C84-EEAF2E927828}" destId="{5078C69C-CE0F-4D9B-A5D9-627A8E0E45C7}" srcOrd="0" destOrd="0" presId="urn:microsoft.com/office/officeart/2009/layout/CirclePictureHierarchy"/>
    <dgm:cxn modelId="{A0B3FAE5-0A8F-4C30-A1C2-351A6118A1D3}" type="presParOf" srcId="{CB142775-F309-43FD-9C84-EEAF2E927828}" destId="{AD5AA6B5-6EC4-4863-94B6-E7C0DDBA8CCF}" srcOrd="1" destOrd="0" presId="urn:microsoft.com/office/officeart/2009/layout/CirclePictureHierarchy"/>
    <dgm:cxn modelId="{AC511E28-39B5-4E46-AA42-FBD831BAD4C1}" type="presParOf" srcId="{AD5AA6B5-6EC4-4863-94B6-E7C0DDBA8CCF}" destId="{D09D804B-1E4B-43CF-92BB-0958EE43B0AE}" srcOrd="0" destOrd="0" presId="urn:microsoft.com/office/officeart/2009/layout/CirclePictureHierarchy"/>
    <dgm:cxn modelId="{6A9FC246-B1E2-487C-92CC-6AA58905E1D0}" type="presParOf" srcId="{D09D804B-1E4B-43CF-92BB-0958EE43B0AE}" destId="{18CECCBB-3530-4433-8343-79462F2D23C5}" srcOrd="0" destOrd="0" presId="urn:microsoft.com/office/officeart/2009/layout/CirclePictureHierarchy"/>
    <dgm:cxn modelId="{03EC13A7-4DFD-4035-9441-46CED50B5BA0}" type="presParOf" srcId="{D09D804B-1E4B-43CF-92BB-0958EE43B0AE}" destId="{A4DE35E6-CFAC-4A87-8C02-B27730130367}" srcOrd="1" destOrd="0" presId="urn:microsoft.com/office/officeart/2009/layout/CirclePictureHierarchy"/>
    <dgm:cxn modelId="{41A45A34-089C-44C3-B21F-20A7CEEA0B35}" type="presParOf" srcId="{AD5AA6B5-6EC4-4863-94B6-E7C0DDBA8CCF}" destId="{005DCCD4-9B3F-46DD-8E42-1B98493D8BF2}" srcOrd="1" destOrd="0" presId="urn:microsoft.com/office/officeart/2009/layout/CirclePictureHierarchy"/>
    <dgm:cxn modelId="{8A1E8BC4-27A1-4BDD-BA28-2CD11C761A5F}" type="presParOf" srcId="{CB142775-F309-43FD-9C84-EEAF2E927828}" destId="{A1B752E1-38AD-41DE-9FA1-93BD982ED659}" srcOrd="2" destOrd="0" presId="urn:microsoft.com/office/officeart/2009/layout/CirclePictureHierarchy"/>
    <dgm:cxn modelId="{D1082209-8394-4F66-9A0F-BFF8F54464F0}" type="presParOf" srcId="{CB142775-F309-43FD-9C84-EEAF2E927828}" destId="{584BDF7A-5E8A-4C98-9AE5-A9416D643277}" srcOrd="3" destOrd="0" presId="urn:microsoft.com/office/officeart/2009/layout/CirclePictureHierarchy"/>
    <dgm:cxn modelId="{97DDDFE9-B3E4-4207-92C5-EF79399BCDB5}" type="presParOf" srcId="{584BDF7A-5E8A-4C98-9AE5-A9416D643277}" destId="{0E9672A0-67CA-4207-8AD1-3E6F4FC37C8A}" srcOrd="0" destOrd="0" presId="urn:microsoft.com/office/officeart/2009/layout/CirclePictureHierarchy"/>
    <dgm:cxn modelId="{B105E10D-584C-4F3E-8917-A86EB5E63EF5}" type="presParOf" srcId="{0E9672A0-67CA-4207-8AD1-3E6F4FC37C8A}" destId="{2BEEA5C6-1B09-455F-A820-B4F652E50561}" srcOrd="0" destOrd="0" presId="urn:microsoft.com/office/officeart/2009/layout/CirclePictureHierarchy"/>
    <dgm:cxn modelId="{4AF4DD0B-F67F-48FB-A5D9-6E24AF7CA698}" type="presParOf" srcId="{0E9672A0-67CA-4207-8AD1-3E6F4FC37C8A}" destId="{B0BD56C9-94D3-4C28-951F-E7F77725FED9}" srcOrd="1" destOrd="0" presId="urn:microsoft.com/office/officeart/2009/layout/CirclePictureHierarchy"/>
    <dgm:cxn modelId="{DBC96ECD-C091-48AC-BDC4-38AEFDC940FA}" type="presParOf" srcId="{584BDF7A-5E8A-4C98-9AE5-A9416D643277}" destId="{E2FF0BEE-CD4C-4683-88A8-894CA781FA1C}" srcOrd="1" destOrd="0" presId="urn:microsoft.com/office/officeart/2009/layout/CirclePictureHierarchy"/>
    <dgm:cxn modelId="{8ACF9D00-60E8-4097-8488-FC5D928A882E}" type="presParOf" srcId="{CB142775-F309-43FD-9C84-EEAF2E927828}" destId="{91D8B6C5-0645-4429-B144-9AD2347F4F81}" srcOrd="4" destOrd="0" presId="urn:microsoft.com/office/officeart/2009/layout/CirclePictureHierarchy"/>
    <dgm:cxn modelId="{5ACDE261-C294-4AE7-90B4-114DB708EB5D}" type="presParOf" srcId="{CB142775-F309-43FD-9C84-EEAF2E927828}" destId="{78CDD4F0-AC28-4FD1-80EB-11470357D047}" srcOrd="5" destOrd="0" presId="urn:microsoft.com/office/officeart/2009/layout/CirclePictureHierarchy"/>
    <dgm:cxn modelId="{EF30C396-D2C3-46B9-8091-B263066E3E78}" type="presParOf" srcId="{78CDD4F0-AC28-4FD1-80EB-11470357D047}" destId="{BDD12A21-30D8-4F45-8C10-220245BF2F53}" srcOrd="0" destOrd="0" presId="urn:microsoft.com/office/officeart/2009/layout/CirclePictureHierarchy"/>
    <dgm:cxn modelId="{296904E1-A756-4CB5-B501-B4A3C66A69A3}" type="presParOf" srcId="{BDD12A21-30D8-4F45-8C10-220245BF2F53}" destId="{B412467E-EC29-4067-A33D-48DD69EB5BA1}" srcOrd="0" destOrd="0" presId="urn:microsoft.com/office/officeart/2009/layout/CirclePictureHierarchy"/>
    <dgm:cxn modelId="{E8A19311-21BC-4F7C-82B8-5B17DAE34192}" type="presParOf" srcId="{BDD12A21-30D8-4F45-8C10-220245BF2F53}" destId="{7BE38BD3-1B21-46CA-A3BF-E1867EB8B9E8}" srcOrd="1" destOrd="0" presId="urn:microsoft.com/office/officeart/2009/layout/CirclePictureHierarchy"/>
    <dgm:cxn modelId="{2F0DA3F1-70BC-447C-B156-EE492EF2E1A6}" type="presParOf" srcId="{78CDD4F0-AC28-4FD1-80EB-11470357D047}" destId="{6960BBB8-B64D-4731-B24D-0FCF6EF48D0D}" srcOrd="1" destOrd="0" presId="urn:microsoft.com/office/officeart/2009/layout/CirclePictureHierarchy"/>
    <dgm:cxn modelId="{42FD9D56-F105-490D-A172-4F55E02A4DF3}" type="presParOf" srcId="{AF5E5024-9EDC-42F5-8782-326942AFA479}" destId="{F1816337-62FB-45F5-A8C3-BEDC93A36931}" srcOrd="4" destOrd="0" presId="urn:microsoft.com/office/officeart/2009/layout/CirclePictureHierarchy"/>
    <dgm:cxn modelId="{1F2F1236-594E-414C-989B-99F65B30C151}" type="presParOf" srcId="{AF5E5024-9EDC-42F5-8782-326942AFA479}" destId="{E6DCEFA2-DB69-4FDD-AF8E-AEAE627D871F}" srcOrd="5" destOrd="0" presId="urn:microsoft.com/office/officeart/2009/layout/CirclePictureHierarchy"/>
    <dgm:cxn modelId="{6651707F-C42D-42BC-AAF0-0E7B7F774B8A}" type="presParOf" srcId="{E6DCEFA2-DB69-4FDD-AF8E-AEAE627D871F}" destId="{83BB872B-5C75-46D8-A254-E9B4D4359D47}" srcOrd="0" destOrd="0" presId="urn:microsoft.com/office/officeart/2009/layout/CirclePictureHierarchy"/>
    <dgm:cxn modelId="{561DC515-B73D-43F2-8FAF-7714EF28DF7A}" type="presParOf" srcId="{83BB872B-5C75-46D8-A254-E9B4D4359D47}" destId="{1A98190E-C9B4-4738-9B95-2430E5E69534}" srcOrd="0" destOrd="0" presId="urn:microsoft.com/office/officeart/2009/layout/CirclePictureHierarchy"/>
    <dgm:cxn modelId="{4E849847-84D9-49DD-A18F-1932E2C1F155}" type="presParOf" srcId="{83BB872B-5C75-46D8-A254-E9B4D4359D47}" destId="{E79418F1-1D2D-42E3-87BA-2E9D5BC053EF}" srcOrd="1" destOrd="0" presId="urn:microsoft.com/office/officeart/2009/layout/CirclePictureHierarchy"/>
    <dgm:cxn modelId="{CA3841E9-B467-4158-9E56-42A1A1A6CD01}" type="presParOf" srcId="{E6DCEFA2-DB69-4FDD-AF8E-AEAE627D871F}" destId="{9443F46D-F008-4C25-A465-4061B9959DBE}" srcOrd="1" destOrd="0" presId="urn:microsoft.com/office/officeart/2009/layout/CirclePictureHierarchy"/>
    <dgm:cxn modelId="{02C2D13B-2519-45DD-B87F-3DA310B6EC83}" type="presParOf" srcId="{9443F46D-F008-4C25-A465-4061B9959DBE}" destId="{0FBF0126-4B71-4A3D-A87E-4F81B3F6710D}" srcOrd="0" destOrd="0" presId="urn:microsoft.com/office/officeart/2009/layout/CirclePictureHierarchy"/>
    <dgm:cxn modelId="{97B88F87-63FD-480A-8FBA-8D72C755588B}" type="presParOf" srcId="{9443F46D-F008-4C25-A465-4061B9959DBE}" destId="{785E56F9-DFF2-4B05-B14A-80D7280F9B0E}" srcOrd="1" destOrd="0" presId="urn:microsoft.com/office/officeart/2009/layout/CirclePictureHierarchy"/>
    <dgm:cxn modelId="{B3CE2BCD-EAFE-4119-ACFB-B3A664D20E03}" type="presParOf" srcId="{785E56F9-DFF2-4B05-B14A-80D7280F9B0E}" destId="{B2378DDE-E3B4-4360-A6E7-F86DFCA08184}" srcOrd="0" destOrd="0" presId="urn:microsoft.com/office/officeart/2009/layout/CirclePictureHierarchy"/>
    <dgm:cxn modelId="{9160C901-6163-4DC2-8AE7-94A89557FF87}" type="presParOf" srcId="{B2378DDE-E3B4-4360-A6E7-F86DFCA08184}" destId="{3188DD62-5E13-4E1D-B156-991DA51E0941}" srcOrd="0" destOrd="0" presId="urn:microsoft.com/office/officeart/2009/layout/CirclePictureHierarchy"/>
    <dgm:cxn modelId="{39F12E09-5B5D-4105-8077-0A4456BCA01C}" type="presParOf" srcId="{B2378DDE-E3B4-4360-A6E7-F86DFCA08184}" destId="{A9339B02-17C1-4B2B-8E1D-A487C81B9B88}" srcOrd="1" destOrd="0" presId="urn:microsoft.com/office/officeart/2009/layout/CirclePictureHierarchy"/>
    <dgm:cxn modelId="{45BC32EE-A1ED-426E-AD64-E71F4E9C75AE}" type="presParOf" srcId="{785E56F9-DFF2-4B05-B14A-80D7280F9B0E}" destId="{8F3BA9FA-7898-4AE4-884A-E0B4EB7C6217}" srcOrd="1" destOrd="0" presId="urn:microsoft.com/office/officeart/2009/layout/CirclePictureHierarchy"/>
    <dgm:cxn modelId="{206A2A4A-6377-4AB5-9BF0-AE9AAA194003}" type="presParOf" srcId="{9443F46D-F008-4C25-A465-4061B9959DBE}" destId="{8A1325C6-4706-46C8-8E2A-39B4B0CA666F}" srcOrd="2" destOrd="0" presId="urn:microsoft.com/office/officeart/2009/layout/CirclePictureHierarchy"/>
    <dgm:cxn modelId="{393F417C-02D1-4686-9B62-7377C8CF177F}" type="presParOf" srcId="{9443F46D-F008-4C25-A465-4061B9959DBE}" destId="{F8342511-F818-4236-907F-C97C3F304EE5}" srcOrd="3" destOrd="0" presId="urn:microsoft.com/office/officeart/2009/layout/CirclePictureHierarchy"/>
    <dgm:cxn modelId="{CCB591ED-C2AF-4F4C-BF47-2CFC7EC1C0F4}" type="presParOf" srcId="{F8342511-F818-4236-907F-C97C3F304EE5}" destId="{25AD1501-D25E-4FAF-A53B-FED49A716A1A}" srcOrd="0" destOrd="0" presId="urn:microsoft.com/office/officeart/2009/layout/CirclePictureHierarchy"/>
    <dgm:cxn modelId="{2775B5CB-DF68-4774-A473-9C8F06DF8B3D}" type="presParOf" srcId="{25AD1501-D25E-4FAF-A53B-FED49A716A1A}" destId="{8AD49546-F1ED-4672-9813-382A8E5ABE3B}" srcOrd="0" destOrd="0" presId="urn:microsoft.com/office/officeart/2009/layout/CirclePictureHierarchy"/>
    <dgm:cxn modelId="{142815A9-10D7-4BF8-9236-D5CB7F4B9522}" type="presParOf" srcId="{25AD1501-D25E-4FAF-A53B-FED49A716A1A}" destId="{7E33218F-59DE-4392-BE6F-D923B84B6854}" srcOrd="1" destOrd="0" presId="urn:microsoft.com/office/officeart/2009/layout/CirclePictureHierarchy"/>
    <dgm:cxn modelId="{E9A30891-BD42-4A86-8CAB-BF88192BAE2B}" type="presParOf" srcId="{F8342511-F818-4236-907F-C97C3F304EE5}" destId="{08551996-DB39-4A1B-917F-948B14EB9E25}" srcOrd="1" destOrd="0" presId="urn:microsoft.com/office/officeart/2009/layout/CirclePictureHierarchy"/>
    <dgm:cxn modelId="{4773B7C8-7F8E-4644-9A3D-9FDA71915113}" type="presParOf" srcId="{9443F46D-F008-4C25-A465-4061B9959DBE}" destId="{D1D9F1DB-97CC-43AB-9769-6DF3425074BD}" srcOrd="4" destOrd="0" presId="urn:microsoft.com/office/officeart/2009/layout/CirclePictureHierarchy"/>
    <dgm:cxn modelId="{59C340C7-5D76-42DE-857C-A3D999F5D37D}" type="presParOf" srcId="{9443F46D-F008-4C25-A465-4061B9959DBE}" destId="{03FB0C37-5C57-4D82-AB72-0F1E56602626}" srcOrd="5" destOrd="0" presId="urn:microsoft.com/office/officeart/2009/layout/CirclePictureHierarchy"/>
    <dgm:cxn modelId="{8E213119-CEF2-455B-92EE-FC098F26F1BC}" type="presParOf" srcId="{03FB0C37-5C57-4D82-AB72-0F1E56602626}" destId="{4AE159AD-8512-4F64-9370-CF7CF75C344A}" srcOrd="0" destOrd="0" presId="urn:microsoft.com/office/officeart/2009/layout/CirclePictureHierarchy"/>
    <dgm:cxn modelId="{BFF4CBA2-D70B-41FD-98D2-101EB3D7EBF0}" type="presParOf" srcId="{4AE159AD-8512-4F64-9370-CF7CF75C344A}" destId="{35905095-2670-45A4-8095-E2FFD0C000B9}" srcOrd="0" destOrd="0" presId="urn:microsoft.com/office/officeart/2009/layout/CirclePictureHierarchy"/>
    <dgm:cxn modelId="{9AA51B18-E65A-42A1-A695-8AF64F1638D9}" type="presParOf" srcId="{4AE159AD-8512-4F64-9370-CF7CF75C344A}" destId="{107A208F-2DB7-44DB-A0F0-7079DF894135}" srcOrd="1" destOrd="0" presId="urn:microsoft.com/office/officeart/2009/layout/CirclePictureHierarchy"/>
    <dgm:cxn modelId="{BF73ADF5-ABB7-4483-A390-A85D1CF255B2}" type="presParOf" srcId="{03FB0C37-5C57-4D82-AB72-0F1E56602626}" destId="{61103E57-39BC-490B-8178-2C644BABE9B1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7D36B3-3B73-4387-86E7-B6E958E50D76}" type="doc">
      <dgm:prSet loTypeId="urn:microsoft.com/office/officeart/2008/layout/PictureAccent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A7815F6-A030-41F8-AA36-4C9FD001A044}">
      <dgm:prSet phldrT="[Текст]"/>
      <dgm:spPr/>
      <dgm:t>
        <a:bodyPr/>
        <a:lstStyle/>
        <a:p>
          <a:r>
            <a:rPr lang="ru-RU" b="1" dirty="0">
              <a:solidFill>
                <a:srgbClr val="000066"/>
              </a:solidFill>
            </a:rPr>
            <a:t>Приём «Ассоциация»</a:t>
          </a:r>
        </a:p>
      </dgm:t>
    </dgm:pt>
    <dgm:pt modelId="{A277B395-9A67-4A14-8FA4-C9025951C5F6}" type="parTrans" cxnId="{393FC39C-A92C-4CB6-A8D6-7EB75FD1F539}">
      <dgm:prSet/>
      <dgm:spPr/>
      <dgm:t>
        <a:bodyPr/>
        <a:lstStyle/>
        <a:p>
          <a:endParaRPr lang="ru-RU"/>
        </a:p>
      </dgm:t>
    </dgm:pt>
    <dgm:pt modelId="{0A68C860-D9B4-4BC9-94A9-61C0F3BC8EC4}" type="sibTrans" cxnId="{393FC39C-A92C-4CB6-A8D6-7EB75FD1F539}">
      <dgm:prSet/>
      <dgm:spPr/>
      <dgm:t>
        <a:bodyPr/>
        <a:lstStyle/>
        <a:p>
          <a:endParaRPr lang="ru-RU"/>
        </a:p>
      </dgm:t>
    </dgm:pt>
    <dgm:pt modelId="{8EFD9008-0DC4-440D-9BBC-140642644C51}" type="pres">
      <dgm:prSet presAssocID="{A77D36B3-3B73-4387-86E7-B6E958E50D7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51C987-9EAC-47D4-9888-DF6AFCEDA646}" type="pres">
      <dgm:prSet presAssocID="{EA7815F6-A030-41F8-AA36-4C9FD001A044}" presName="root" presStyleCnt="0">
        <dgm:presLayoutVars>
          <dgm:chMax/>
          <dgm:chPref val="4"/>
        </dgm:presLayoutVars>
      </dgm:prSet>
      <dgm:spPr/>
    </dgm:pt>
    <dgm:pt modelId="{CA74AB2D-91B6-408F-8568-0B557FCB672C}" type="pres">
      <dgm:prSet presAssocID="{EA7815F6-A030-41F8-AA36-4C9FD001A044}" presName="rootComposite" presStyleCnt="0">
        <dgm:presLayoutVars/>
      </dgm:prSet>
      <dgm:spPr/>
    </dgm:pt>
    <dgm:pt modelId="{1F33BC29-6A0C-4DFF-8B27-5F6A4C9A4865}" type="pres">
      <dgm:prSet presAssocID="{EA7815F6-A030-41F8-AA36-4C9FD001A044}" presName="rootText" presStyleLbl="node0" presStyleIdx="0" presStyleCnt="1" custScaleY="18602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5F8860C-CF8D-4BE9-B5B4-0F2BB37FB026}" type="pres">
      <dgm:prSet presAssocID="{EA7815F6-A030-41F8-AA36-4C9FD001A044}" presName="childShape" presStyleCnt="0">
        <dgm:presLayoutVars>
          <dgm:chMax val="0"/>
          <dgm:chPref val="0"/>
        </dgm:presLayoutVars>
      </dgm:prSet>
      <dgm:spPr/>
    </dgm:pt>
  </dgm:ptLst>
  <dgm:cxnLst>
    <dgm:cxn modelId="{C258AF32-33B2-429C-9C5F-C1EDE0D9ADA4}" type="presOf" srcId="{A77D36B3-3B73-4387-86E7-B6E958E50D76}" destId="{8EFD9008-0DC4-440D-9BBC-140642644C51}" srcOrd="0" destOrd="0" presId="urn:microsoft.com/office/officeart/2008/layout/PictureAccentList"/>
    <dgm:cxn modelId="{20BAB7BE-3A14-4171-B5EC-FE70D2B8999A}" type="presOf" srcId="{EA7815F6-A030-41F8-AA36-4C9FD001A044}" destId="{1F33BC29-6A0C-4DFF-8B27-5F6A4C9A4865}" srcOrd="0" destOrd="0" presId="urn:microsoft.com/office/officeart/2008/layout/PictureAccentList"/>
    <dgm:cxn modelId="{393FC39C-A92C-4CB6-A8D6-7EB75FD1F539}" srcId="{A77D36B3-3B73-4387-86E7-B6E958E50D76}" destId="{EA7815F6-A030-41F8-AA36-4C9FD001A044}" srcOrd="0" destOrd="0" parTransId="{A277B395-9A67-4A14-8FA4-C9025951C5F6}" sibTransId="{0A68C860-D9B4-4BC9-94A9-61C0F3BC8EC4}"/>
    <dgm:cxn modelId="{6469593A-A50E-4549-A58D-FFE9FF64219E}" type="presParOf" srcId="{8EFD9008-0DC4-440D-9BBC-140642644C51}" destId="{6351C987-9EAC-47D4-9888-DF6AFCEDA646}" srcOrd="0" destOrd="0" presId="urn:microsoft.com/office/officeart/2008/layout/PictureAccentList"/>
    <dgm:cxn modelId="{1DD3977B-8B7F-42D8-9B6D-B0C7A3BCA05D}" type="presParOf" srcId="{6351C987-9EAC-47D4-9888-DF6AFCEDA646}" destId="{CA74AB2D-91B6-408F-8568-0B557FCB672C}" srcOrd="0" destOrd="0" presId="urn:microsoft.com/office/officeart/2008/layout/PictureAccentList"/>
    <dgm:cxn modelId="{ABDD91F0-5BB2-46C4-9089-34B0315EF075}" type="presParOf" srcId="{CA74AB2D-91B6-408F-8568-0B557FCB672C}" destId="{1F33BC29-6A0C-4DFF-8B27-5F6A4C9A4865}" srcOrd="0" destOrd="0" presId="urn:microsoft.com/office/officeart/2008/layout/PictureAccentList"/>
    <dgm:cxn modelId="{FB01318E-05CD-4A1D-A833-3B1A2ABC41F6}" type="presParOf" srcId="{6351C987-9EAC-47D4-9888-DF6AFCEDA646}" destId="{D5F8860C-CF8D-4BE9-B5B4-0F2BB37FB02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83C274-8F3E-49BA-B702-C87358B88EE6}" type="doc">
      <dgm:prSet loTypeId="urn:microsoft.com/office/officeart/2005/8/layout/radial3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376FCBD-0F3B-4049-93AC-6646D068954B}">
      <dgm:prSet phldrT="[Текст]"/>
      <dgm:spPr/>
      <dgm:t>
        <a:bodyPr/>
        <a:lstStyle/>
        <a:p>
          <a:r>
            <a:rPr lang="ru-RU" b="1" dirty="0" err="1">
              <a:solidFill>
                <a:srgbClr val="002060"/>
              </a:solidFill>
            </a:rPr>
            <a:t>Г.Х.Андерсен</a:t>
          </a:r>
          <a:endParaRPr lang="ru-RU" b="1" dirty="0">
            <a:solidFill>
              <a:srgbClr val="002060"/>
            </a:solidFill>
          </a:endParaRPr>
        </a:p>
      </dgm:t>
    </dgm:pt>
    <dgm:pt modelId="{426D7D15-3B91-4F22-9DFB-E1665635D8F3}" type="parTrans" cxnId="{60A131B3-8E2D-4171-83FB-0C3878F10E67}">
      <dgm:prSet/>
      <dgm:spPr/>
      <dgm:t>
        <a:bodyPr/>
        <a:lstStyle/>
        <a:p>
          <a:endParaRPr lang="ru-RU"/>
        </a:p>
      </dgm:t>
    </dgm:pt>
    <dgm:pt modelId="{AD82A2C5-6BF3-4834-9317-748D35E22D14}" type="sibTrans" cxnId="{60A131B3-8E2D-4171-83FB-0C3878F10E67}">
      <dgm:prSet/>
      <dgm:spPr/>
      <dgm:t>
        <a:bodyPr/>
        <a:lstStyle/>
        <a:p>
          <a:endParaRPr lang="ru-RU"/>
        </a:p>
      </dgm:t>
    </dgm:pt>
    <dgm:pt modelId="{4DCFECE7-614A-45D9-B835-F5E6BBBA31A0}">
      <dgm:prSet phldrT="[Текст]" custT="1"/>
      <dgm:spPr/>
      <dgm:t>
        <a:bodyPr/>
        <a:lstStyle/>
        <a:p>
          <a:r>
            <a:rPr lang="ru-RU" sz="2800" b="1" dirty="0">
              <a:solidFill>
                <a:srgbClr val="002060"/>
              </a:solidFill>
            </a:rPr>
            <a:t>Писатель</a:t>
          </a:r>
        </a:p>
      </dgm:t>
    </dgm:pt>
    <dgm:pt modelId="{DD4C0326-7FBB-4F8D-B2E8-0DF65A5F1AEE}" type="parTrans" cxnId="{89519FFC-D369-49B9-A79D-45A83D15A265}">
      <dgm:prSet/>
      <dgm:spPr/>
      <dgm:t>
        <a:bodyPr/>
        <a:lstStyle/>
        <a:p>
          <a:endParaRPr lang="ru-RU"/>
        </a:p>
      </dgm:t>
    </dgm:pt>
    <dgm:pt modelId="{262F95ED-855D-48FD-9F35-443AD7C12F19}" type="sibTrans" cxnId="{89519FFC-D369-49B9-A79D-45A83D15A265}">
      <dgm:prSet/>
      <dgm:spPr/>
      <dgm:t>
        <a:bodyPr/>
        <a:lstStyle/>
        <a:p>
          <a:endParaRPr lang="ru-RU"/>
        </a:p>
      </dgm:t>
    </dgm:pt>
    <dgm:pt modelId="{1D9F6962-B6CD-464B-9E23-4B689537EA31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</a:rPr>
            <a:t>Сказки</a:t>
          </a:r>
        </a:p>
      </dgm:t>
    </dgm:pt>
    <dgm:pt modelId="{9042E015-6DFB-44BF-A515-77F8BA5B9365}" type="parTrans" cxnId="{CD48A4DD-D462-44A1-9BA5-9C2D60E2193A}">
      <dgm:prSet/>
      <dgm:spPr/>
      <dgm:t>
        <a:bodyPr/>
        <a:lstStyle/>
        <a:p>
          <a:endParaRPr lang="ru-RU"/>
        </a:p>
      </dgm:t>
    </dgm:pt>
    <dgm:pt modelId="{E38AC9AA-A4A3-454E-8C19-F0B2264B2AFF}" type="sibTrans" cxnId="{CD48A4DD-D462-44A1-9BA5-9C2D60E2193A}">
      <dgm:prSet/>
      <dgm:spPr/>
      <dgm:t>
        <a:bodyPr/>
        <a:lstStyle/>
        <a:p>
          <a:endParaRPr lang="ru-RU"/>
        </a:p>
      </dgm:t>
    </dgm:pt>
    <dgm:pt modelId="{5C8F97A2-4C5C-409E-925F-A8F3DB18A045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Правдивость, переживания</a:t>
          </a:r>
        </a:p>
      </dgm:t>
    </dgm:pt>
    <dgm:pt modelId="{80652296-0AF8-4712-ACC0-6B4FEEF5AB39}" type="parTrans" cxnId="{50E983F1-74B2-443C-91C0-6082659F1D05}">
      <dgm:prSet/>
      <dgm:spPr/>
      <dgm:t>
        <a:bodyPr/>
        <a:lstStyle/>
        <a:p>
          <a:endParaRPr lang="ru-RU"/>
        </a:p>
      </dgm:t>
    </dgm:pt>
    <dgm:pt modelId="{8C7FA822-187C-42F8-891A-4C425882F042}" type="sibTrans" cxnId="{50E983F1-74B2-443C-91C0-6082659F1D05}">
      <dgm:prSet/>
      <dgm:spPr/>
      <dgm:t>
        <a:bodyPr/>
        <a:lstStyle/>
        <a:p>
          <a:endParaRPr lang="ru-RU"/>
        </a:p>
      </dgm:t>
    </dgm:pt>
    <dgm:pt modelId="{96066FDB-31D8-47D5-ABBE-762A1C237E14}" type="pres">
      <dgm:prSet presAssocID="{7F83C274-8F3E-49BA-B702-C87358B88EE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C5E0D5-79A2-4F11-B261-AF7976BA306F}" type="pres">
      <dgm:prSet presAssocID="{7F83C274-8F3E-49BA-B702-C87358B88EE6}" presName="radial" presStyleCnt="0">
        <dgm:presLayoutVars>
          <dgm:animLvl val="ctr"/>
        </dgm:presLayoutVars>
      </dgm:prSet>
      <dgm:spPr/>
    </dgm:pt>
    <dgm:pt modelId="{0A52B030-CA0C-40FD-87D9-9799E67F97F9}" type="pres">
      <dgm:prSet presAssocID="{C376FCBD-0F3B-4049-93AC-6646D068954B}" presName="centerShape" presStyleLbl="vennNode1" presStyleIdx="0" presStyleCnt="4"/>
      <dgm:spPr/>
      <dgm:t>
        <a:bodyPr/>
        <a:lstStyle/>
        <a:p>
          <a:endParaRPr lang="ru-RU"/>
        </a:p>
      </dgm:t>
    </dgm:pt>
    <dgm:pt modelId="{19AA3D3C-1E10-477A-914D-C2A36EF39A9D}" type="pres">
      <dgm:prSet presAssocID="{4DCFECE7-614A-45D9-B835-F5E6BBBA31A0}" presName="node" presStyleLbl="vennNode1" presStyleIdx="1" presStyleCnt="4" custScaleX="133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6167D-A6F8-4797-85B1-3E24D4FBE9C2}" type="pres">
      <dgm:prSet presAssocID="{1D9F6962-B6CD-464B-9E23-4B689537EA31}" presName="node" presStyleLbl="vennNode1" presStyleIdx="2" presStyleCnt="4" custScaleX="158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BF07E-41D1-4F6D-939C-983A4DC67AFA}" type="pres">
      <dgm:prSet presAssocID="{5C8F97A2-4C5C-409E-925F-A8F3DB18A045}" presName="node" presStyleLbl="vennNode1" presStyleIdx="3" presStyleCnt="4" custScaleX="159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A2C9B9-1E5E-47A2-9A7D-D45401E270B5}" type="presOf" srcId="{4DCFECE7-614A-45D9-B835-F5E6BBBA31A0}" destId="{19AA3D3C-1E10-477A-914D-C2A36EF39A9D}" srcOrd="0" destOrd="0" presId="urn:microsoft.com/office/officeart/2005/8/layout/radial3"/>
    <dgm:cxn modelId="{22ED8C69-5A9F-4CAE-B247-228F50553E74}" type="presOf" srcId="{C376FCBD-0F3B-4049-93AC-6646D068954B}" destId="{0A52B030-CA0C-40FD-87D9-9799E67F97F9}" srcOrd="0" destOrd="0" presId="urn:microsoft.com/office/officeart/2005/8/layout/radial3"/>
    <dgm:cxn modelId="{EA11EF31-009E-4823-B653-04790854AD09}" type="presOf" srcId="{1D9F6962-B6CD-464B-9E23-4B689537EA31}" destId="{9216167D-A6F8-4797-85B1-3E24D4FBE9C2}" srcOrd="0" destOrd="0" presId="urn:microsoft.com/office/officeart/2005/8/layout/radial3"/>
    <dgm:cxn modelId="{89519FFC-D369-49B9-A79D-45A83D15A265}" srcId="{C376FCBD-0F3B-4049-93AC-6646D068954B}" destId="{4DCFECE7-614A-45D9-B835-F5E6BBBA31A0}" srcOrd="0" destOrd="0" parTransId="{DD4C0326-7FBB-4F8D-B2E8-0DF65A5F1AEE}" sibTransId="{262F95ED-855D-48FD-9F35-443AD7C12F19}"/>
    <dgm:cxn modelId="{60A131B3-8E2D-4171-83FB-0C3878F10E67}" srcId="{7F83C274-8F3E-49BA-B702-C87358B88EE6}" destId="{C376FCBD-0F3B-4049-93AC-6646D068954B}" srcOrd="0" destOrd="0" parTransId="{426D7D15-3B91-4F22-9DFB-E1665635D8F3}" sibTransId="{AD82A2C5-6BF3-4834-9317-748D35E22D14}"/>
    <dgm:cxn modelId="{6F4976DC-529B-4B11-B8D2-8BB7720F70D2}" type="presOf" srcId="{7F83C274-8F3E-49BA-B702-C87358B88EE6}" destId="{96066FDB-31D8-47D5-ABBE-762A1C237E14}" srcOrd="0" destOrd="0" presId="urn:microsoft.com/office/officeart/2005/8/layout/radial3"/>
    <dgm:cxn modelId="{50E983F1-74B2-443C-91C0-6082659F1D05}" srcId="{C376FCBD-0F3B-4049-93AC-6646D068954B}" destId="{5C8F97A2-4C5C-409E-925F-A8F3DB18A045}" srcOrd="2" destOrd="0" parTransId="{80652296-0AF8-4712-ACC0-6B4FEEF5AB39}" sibTransId="{8C7FA822-187C-42F8-891A-4C425882F042}"/>
    <dgm:cxn modelId="{CD48A4DD-D462-44A1-9BA5-9C2D60E2193A}" srcId="{C376FCBD-0F3B-4049-93AC-6646D068954B}" destId="{1D9F6962-B6CD-464B-9E23-4B689537EA31}" srcOrd="1" destOrd="0" parTransId="{9042E015-6DFB-44BF-A515-77F8BA5B9365}" sibTransId="{E38AC9AA-A4A3-454E-8C19-F0B2264B2AFF}"/>
    <dgm:cxn modelId="{5CD54120-FA34-4C1A-9793-CE6D87B4EEC3}" type="presOf" srcId="{5C8F97A2-4C5C-409E-925F-A8F3DB18A045}" destId="{219BF07E-41D1-4F6D-939C-983A4DC67AFA}" srcOrd="0" destOrd="0" presId="urn:microsoft.com/office/officeart/2005/8/layout/radial3"/>
    <dgm:cxn modelId="{7D826B6D-00C9-4B38-917F-EC159EFC8225}" type="presParOf" srcId="{96066FDB-31D8-47D5-ABBE-762A1C237E14}" destId="{1CC5E0D5-79A2-4F11-B261-AF7976BA306F}" srcOrd="0" destOrd="0" presId="urn:microsoft.com/office/officeart/2005/8/layout/radial3"/>
    <dgm:cxn modelId="{00FAE284-208C-49A8-8EAF-306D98EA4774}" type="presParOf" srcId="{1CC5E0D5-79A2-4F11-B261-AF7976BA306F}" destId="{0A52B030-CA0C-40FD-87D9-9799E67F97F9}" srcOrd="0" destOrd="0" presId="urn:microsoft.com/office/officeart/2005/8/layout/radial3"/>
    <dgm:cxn modelId="{18506325-2829-4444-A1B7-D7275C918663}" type="presParOf" srcId="{1CC5E0D5-79A2-4F11-B261-AF7976BA306F}" destId="{19AA3D3C-1E10-477A-914D-C2A36EF39A9D}" srcOrd="1" destOrd="0" presId="urn:microsoft.com/office/officeart/2005/8/layout/radial3"/>
    <dgm:cxn modelId="{9EA446FB-5ABC-41C0-9F40-63E67754442C}" type="presParOf" srcId="{1CC5E0D5-79A2-4F11-B261-AF7976BA306F}" destId="{9216167D-A6F8-4797-85B1-3E24D4FBE9C2}" srcOrd="2" destOrd="0" presId="urn:microsoft.com/office/officeart/2005/8/layout/radial3"/>
    <dgm:cxn modelId="{0F5E81A8-0077-4048-B592-C3D3F28FD282}" type="presParOf" srcId="{1CC5E0D5-79A2-4F11-B261-AF7976BA306F}" destId="{219BF07E-41D1-4F6D-939C-983A4DC67AFA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7D36B3-3B73-4387-86E7-B6E958E50D76}" type="doc">
      <dgm:prSet loTypeId="urn:microsoft.com/office/officeart/2008/layout/PictureAccent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A7815F6-A030-41F8-AA36-4C9FD001A044}">
      <dgm:prSet phldrT="[Текст]"/>
      <dgm:spPr/>
      <dgm:t>
        <a:bodyPr/>
        <a:lstStyle/>
        <a:p>
          <a:r>
            <a:rPr lang="ru-RU" b="1" dirty="0">
              <a:solidFill>
                <a:srgbClr val="000066"/>
              </a:solidFill>
            </a:rPr>
            <a:t>Приём «Загадка»</a:t>
          </a:r>
        </a:p>
      </dgm:t>
    </dgm:pt>
    <dgm:pt modelId="{A277B395-9A67-4A14-8FA4-C9025951C5F6}" type="parTrans" cxnId="{393FC39C-A92C-4CB6-A8D6-7EB75FD1F539}">
      <dgm:prSet/>
      <dgm:spPr/>
      <dgm:t>
        <a:bodyPr/>
        <a:lstStyle/>
        <a:p>
          <a:endParaRPr lang="ru-RU"/>
        </a:p>
      </dgm:t>
    </dgm:pt>
    <dgm:pt modelId="{0A68C860-D9B4-4BC9-94A9-61C0F3BC8EC4}" type="sibTrans" cxnId="{393FC39C-A92C-4CB6-A8D6-7EB75FD1F539}">
      <dgm:prSet/>
      <dgm:spPr/>
      <dgm:t>
        <a:bodyPr/>
        <a:lstStyle/>
        <a:p>
          <a:endParaRPr lang="ru-RU"/>
        </a:p>
      </dgm:t>
    </dgm:pt>
    <dgm:pt modelId="{8EFD9008-0DC4-440D-9BBC-140642644C51}" type="pres">
      <dgm:prSet presAssocID="{A77D36B3-3B73-4387-86E7-B6E958E50D7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51C987-9EAC-47D4-9888-DF6AFCEDA646}" type="pres">
      <dgm:prSet presAssocID="{EA7815F6-A030-41F8-AA36-4C9FD001A044}" presName="root" presStyleCnt="0">
        <dgm:presLayoutVars>
          <dgm:chMax/>
          <dgm:chPref val="4"/>
        </dgm:presLayoutVars>
      </dgm:prSet>
      <dgm:spPr/>
    </dgm:pt>
    <dgm:pt modelId="{CA74AB2D-91B6-408F-8568-0B557FCB672C}" type="pres">
      <dgm:prSet presAssocID="{EA7815F6-A030-41F8-AA36-4C9FD001A044}" presName="rootComposite" presStyleCnt="0">
        <dgm:presLayoutVars/>
      </dgm:prSet>
      <dgm:spPr/>
    </dgm:pt>
    <dgm:pt modelId="{1F33BC29-6A0C-4DFF-8B27-5F6A4C9A4865}" type="pres">
      <dgm:prSet presAssocID="{EA7815F6-A030-41F8-AA36-4C9FD001A044}" presName="rootText" presStyleLbl="node0" presStyleIdx="0" presStyleCnt="1" custScaleY="18602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5F8860C-CF8D-4BE9-B5B4-0F2BB37FB026}" type="pres">
      <dgm:prSet presAssocID="{EA7815F6-A030-41F8-AA36-4C9FD001A044}" presName="childShape" presStyleCnt="0">
        <dgm:presLayoutVars>
          <dgm:chMax val="0"/>
          <dgm:chPref val="0"/>
        </dgm:presLayoutVars>
      </dgm:prSet>
      <dgm:spPr/>
    </dgm:pt>
  </dgm:ptLst>
  <dgm:cxnLst>
    <dgm:cxn modelId="{64DF33CA-DC4B-434C-8D17-3370892F2865}" type="presOf" srcId="{EA7815F6-A030-41F8-AA36-4C9FD001A044}" destId="{1F33BC29-6A0C-4DFF-8B27-5F6A4C9A4865}" srcOrd="0" destOrd="0" presId="urn:microsoft.com/office/officeart/2008/layout/PictureAccentList"/>
    <dgm:cxn modelId="{80E75705-641D-49FC-82C5-386256CDEB8E}" type="presOf" srcId="{A77D36B3-3B73-4387-86E7-B6E958E50D76}" destId="{8EFD9008-0DC4-440D-9BBC-140642644C51}" srcOrd="0" destOrd="0" presId="urn:microsoft.com/office/officeart/2008/layout/PictureAccentList"/>
    <dgm:cxn modelId="{393FC39C-A92C-4CB6-A8D6-7EB75FD1F539}" srcId="{A77D36B3-3B73-4387-86E7-B6E958E50D76}" destId="{EA7815F6-A030-41F8-AA36-4C9FD001A044}" srcOrd="0" destOrd="0" parTransId="{A277B395-9A67-4A14-8FA4-C9025951C5F6}" sibTransId="{0A68C860-D9B4-4BC9-94A9-61C0F3BC8EC4}"/>
    <dgm:cxn modelId="{B9B1B37B-DFAD-4231-9298-82532D3D5228}" type="presParOf" srcId="{8EFD9008-0DC4-440D-9BBC-140642644C51}" destId="{6351C987-9EAC-47D4-9888-DF6AFCEDA646}" srcOrd="0" destOrd="0" presId="urn:microsoft.com/office/officeart/2008/layout/PictureAccentList"/>
    <dgm:cxn modelId="{BA957921-2DF3-48CD-B541-8B1749869D97}" type="presParOf" srcId="{6351C987-9EAC-47D4-9888-DF6AFCEDA646}" destId="{CA74AB2D-91B6-408F-8568-0B557FCB672C}" srcOrd="0" destOrd="0" presId="urn:microsoft.com/office/officeart/2008/layout/PictureAccentList"/>
    <dgm:cxn modelId="{922B1C56-A5BE-46F6-87B8-D48C9244F5B2}" type="presParOf" srcId="{CA74AB2D-91B6-408F-8568-0B557FCB672C}" destId="{1F33BC29-6A0C-4DFF-8B27-5F6A4C9A4865}" srcOrd="0" destOrd="0" presId="urn:microsoft.com/office/officeart/2008/layout/PictureAccentList"/>
    <dgm:cxn modelId="{583534B8-3F8E-4475-82D9-BD4BB68514AF}" type="presParOf" srcId="{6351C987-9EAC-47D4-9888-DF6AFCEDA646}" destId="{D5F8860C-CF8D-4BE9-B5B4-0F2BB37FB02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308D48-1E45-44F9-B0FC-E09765575435}" type="doc">
      <dgm:prSet loTypeId="urn:microsoft.com/office/officeart/2005/8/layout/radial4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5A49656-C953-454D-84CA-5B78C1623F14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Загадка</a:t>
          </a:r>
        </a:p>
      </dgm:t>
    </dgm:pt>
    <dgm:pt modelId="{A576BC9C-466F-4641-B6F1-5ED082A7ED1E}" type="parTrans" cxnId="{C08052B9-4F50-4D72-BE21-C04775375FE8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AFDD6B74-DEC0-48F7-BF51-4D2B42817D70}" type="sibTrans" cxnId="{C08052B9-4F50-4D72-BE21-C04775375FE8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F6EA3798-6CF2-4C21-83B3-A516BB9D6648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Указание признаков или действий</a:t>
          </a:r>
        </a:p>
      </dgm:t>
    </dgm:pt>
    <dgm:pt modelId="{D003BAA4-7536-44EA-A4E6-8ADA50FA98E3}" type="parTrans" cxnId="{4D1AA093-D841-453F-B366-F8847087F00F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05A77D66-18A0-4E62-9C8C-4E503EE64DA6}" type="sibTrans" cxnId="{4D1AA093-D841-453F-B366-F8847087F00F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454C65C-3C02-48E9-82A1-687350D90FC4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Сопоставление</a:t>
          </a:r>
        </a:p>
      </dgm:t>
    </dgm:pt>
    <dgm:pt modelId="{91AD6597-91CC-4FA8-8253-B3AD1BAC006C}" type="parTrans" cxnId="{2ECF2900-2754-4073-B7BF-C811D143AC8F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8631E7E7-0590-4AF8-9EEE-5D48BBC35362}" type="sibTrans" cxnId="{2ECF2900-2754-4073-B7BF-C811D143AC8F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62B2AA84-502C-4A35-95F3-E458D051BBF1}" type="pres">
      <dgm:prSet presAssocID="{63308D48-1E45-44F9-B0FC-E097655754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D459FD-6377-4511-95BB-00E634A9DCC8}" type="pres">
      <dgm:prSet presAssocID="{E5A49656-C953-454D-84CA-5B78C1623F14}" presName="centerShape" presStyleLbl="node0" presStyleIdx="0" presStyleCnt="1" custScaleX="216993"/>
      <dgm:spPr/>
      <dgm:t>
        <a:bodyPr/>
        <a:lstStyle/>
        <a:p>
          <a:endParaRPr lang="ru-RU"/>
        </a:p>
      </dgm:t>
    </dgm:pt>
    <dgm:pt modelId="{1779AFF6-D600-4BD8-AE80-3B60542700DD}" type="pres">
      <dgm:prSet presAssocID="{D003BAA4-7536-44EA-A4E6-8ADA50FA98E3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C1A792A6-2B9E-448A-ADF2-0E286F1A1039}" type="pres">
      <dgm:prSet presAssocID="{F6EA3798-6CF2-4C21-83B3-A516BB9D6648}" presName="node" presStyleLbl="node1" presStyleIdx="0" presStyleCnt="2" custScaleX="130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03728-074E-4E98-A096-F829A169F01A}" type="pres">
      <dgm:prSet presAssocID="{91AD6597-91CC-4FA8-8253-B3AD1BAC006C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9AEDC30B-3952-471B-83E0-9726FE61EF51}" type="pres">
      <dgm:prSet presAssocID="{C454C65C-3C02-48E9-82A1-687350D90FC4}" presName="node" presStyleLbl="node1" presStyleIdx="1" presStyleCnt="2" custScaleX="132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8052B9-4F50-4D72-BE21-C04775375FE8}" srcId="{63308D48-1E45-44F9-B0FC-E09765575435}" destId="{E5A49656-C953-454D-84CA-5B78C1623F14}" srcOrd="0" destOrd="0" parTransId="{A576BC9C-466F-4641-B6F1-5ED082A7ED1E}" sibTransId="{AFDD6B74-DEC0-48F7-BF51-4D2B42817D70}"/>
    <dgm:cxn modelId="{4D1AA093-D841-453F-B366-F8847087F00F}" srcId="{E5A49656-C953-454D-84CA-5B78C1623F14}" destId="{F6EA3798-6CF2-4C21-83B3-A516BB9D6648}" srcOrd="0" destOrd="0" parTransId="{D003BAA4-7536-44EA-A4E6-8ADA50FA98E3}" sibTransId="{05A77D66-18A0-4E62-9C8C-4E503EE64DA6}"/>
    <dgm:cxn modelId="{2ECF2900-2754-4073-B7BF-C811D143AC8F}" srcId="{E5A49656-C953-454D-84CA-5B78C1623F14}" destId="{C454C65C-3C02-48E9-82A1-687350D90FC4}" srcOrd="1" destOrd="0" parTransId="{91AD6597-91CC-4FA8-8253-B3AD1BAC006C}" sibTransId="{8631E7E7-0590-4AF8-9EEE-5D48BBC35362}"/>
    <dgm:cxn modelId="{15FD01E0-3D44-4010-AF95-00EECA6F818F}" type="presOf" srcId="{E5A49656-C953-454D-84CA-5B78C1623F14}" destId="{8AD459FD-6377-4511-95BB-00E634A9DCC8}" srcOrd="0" destOrd="0" presId="urn:microsoft.com/office/officeart/2005/8/layout/radial4"/>
    <dgm:cxn modelId="{19A61444-D508-4929-8C42-3035C85E310B}" type="presOf" srcId="{63308D48-1E45-44F9-B0FC-E09765575435}" destId="{62B2AA84-502C-4A35-95F3-E458D051BBF1}" srcOrd="0" destOrd="0" presId="urn:microsoft.com/office/officeart/2005/8/layout/radial4"/>
    <dgm:cxn modelId="{6BFAD71F-9098-4678-BAE4-D5736B1D1A1E}" type="presOf" srcId="{C454C65C-3C02-48E9-82A1-687350D90FC4}" destId="{9AEDC30B-3952-471B-83E0-9726FE61EF51}" srcOrd="0" destOrd="0" presId="urn:microsoft.com/office/officeart/2005/8/layout/radial4"/>
    <dgm:cxn modelId="{DCC96DEF-EA44-4D9C-874E-3D3648A2BF73}" type="presOf" srcId="{91AD6597-91CC-4FA8-8253-B3AD1BAC006C}" destId="{5CF03728-074E-4E98-A096-F829A169F01A}" srcOrd="0" destOrd="0" presId="urn:microsoft.com/office/officeart/2005/8/layout/radial4"/>
    <dgm:cxn modelId="{27D00C48-7EA3-4666-A5DD-839025C86EEF}" type="presOf" srcId="{F6EA3798-6CF2-4C21-83B3-A516BB9D6648}" destId="{C1A792A6-2B9E-448A-ADF2-0E286F1A1039}" srcOrd="0" destOrd="0" presId="urn:microsoft.com/office/officeart/2005/8/layout/radial4"/>
    <dgm:cxn modelId="{8EB47DED-F5DD-4AF3-B86B-74D079961F0C}" type="presOf" srcId="{D003BAA4-7536-44EA-A4E6-8ADA50FA98E3}" destId="{1779AFF6-D600-4BD8-AE80-3B60542700DD}" srcOrd="0" destOrd="0" presId="urn:microsoft.com/office/officeart/2005/8/layout/radial4"/>
    <dgm:cxn modelId="{248DB8BA-2B07-4735-A582-352DE59A02F4}" type="presParOf" srcId="{62B2AA84-502C-4A35-95F3-E458D051BBF1}" destId="{8AD459FD-6377-4511-95BB-00E634A9DCC8}" srcOrd="0" destOrd="0" presId="urn:microsoft.com/office/officeart/2005/8/layout/radial4"/>
    <dgm:cxn modelId="{89947A6C-5DC9-4BA1-860A-1AF7E587E73F}" type="presParOf" srcId="{62B2AA84-502C-4A35-95F3-E458D051BBF1}" destId="{1779AFF6-D600-4BD8-AE80-3B60542700DD}" srcOrd="1" destOrd="0" presId="urn:microsoft.com/office/officeart/2005/8/layout/radial4"/>
    <dgm:cxn modelId="{79373952-DAEC-4BDA-9DB2-86FC3C7AF208}" type="presParOf" srcId="{62B2AA84-502C-4A35-95F3-E458D051BBF1}" destId="{C1A792A6-2B9E-448A-ADF2-0E286F1A1039}" srcOrd="2" destOrd="0" presId="urn:microsoft.com/office/officeart/2005/8/layout/radial4"/>
    <dgm:cxn modelId="{4CB04285-5EE6-4214-8EB2-75DFF9266390}" type="presParOf" srcId="{62B2AA84-502C-4A35-95F3-E458D051BBF1}" destId="{5CF03728-074E-4E98-A096-F829A169F01A}" srcOrd="3" destOrd="0" presId="urn:microsoft.com/office/officeart/2005/8/layout/radial4"/>
    <dgm:cxn modelId="{EA998307-87AE-48F5-AF3A-9753ED1D046F}" type="presParOf" srcId="{62B2AA84-502C-4A35-95F3-E458D051BBF1}" destId="{9AEDC30B-3952-471B-83E0-9726FE61EF51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95770-B5DD-4FEA-88C9-7E874D89D10B}">
      <dsp:nvSpPr>
        <dsp:cNvPr id="0" name=""/>
        <dsp:cNvSpPr/>
      </dsp:nvSpPr>
      <dsp:spPr>
        <a:xfrm>
          <a:off x="0" y="2032000"/>
          <a:ext cx="12191999" cy="1354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Приёмы технологии развития критического мышления</a:t>
          </a:r>
        </a:p>
      </dsp:txBody>
      <dsp:txXfrm>
        <a:off x="39677" y="2071677"/>
        <a:ext cx="12112645" cy="12753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3BC29-6A0C-4DFF-8B27-5F6A4C9A4865}">
      <dsp:nvSpPr>
        <dsp:cNvPr id="0" name=""/>
        <dsp:cNvSpPr/>
      </dsp:nvSpPr>
      <dsp:spPr>
        <a:xfrm>
          <a:off x="0" y="491703"/>
          <a:ext cx="12191999" cy="854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>
              <a:solidFill>
                <a:srgbClr val="000066"/>
              </a:solidFill>
            </a:rPr>
            <a:t>Приём «Да - нет»</a:t>
          </a:r>
        </a:p>
      </dsp:txBody>
      <dsp:txXfrm>
        <a:off x="25040" y="516743"/>
        <a:ext cx="12141919" cy="8048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3BC29-6A0C-4DFF-8B27-5F6A4C9A4865}">
      <dsp:nvSpPr>
        <dsp:cNvPr id="0" name=""/>
        <dsp:cNvSpPr/>
      </dsp:nvSpPr>
      <dsp:spPr>
        <a:xfrm>
          <a:off x="0" y="491703"/>
          <a:ext cx="12191999" cy="854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>
              <a:solidFill>
                <a:srgbClr val="000066"/>
              </a:solidFill>
            </a:rPr>
            <a:t>Приём «Проблемный вопрос»</a:t>
          </a:r>
        </a:p>
      </dsp:txBody>
      <dsp:txXfrm>
        <a:off x="25040" y="516743"/>
        <a:ext cx="12141919" cy="8048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3BC29-6A0C-4DFF-8B27-5F6A4C9A4865}">
      <dsp:nvSpPr>
        <dsp:cNvPr id="0" name=""/>
        <dsp:cNvSpPr/>
      </dsp:nvSpPr>
      <dsp:spPr>
        <a:xfrm>
          <a:off x="0" y="491703"/>
          <a:ext cx="12191999" cy="854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>
              <a:solidFill>
                <a:srgbClr val="000066"/>
              </a:solidFill>
            </a:rPr>
            <a:t>Приём «Верите ли вы, что … »</a:t>
          </a:r>
        </a:p>
      </dsp:txBody>
      <dsp:txXfrm>
        <a:off x="25040" y="516743"/>
        <a:ext cx="12141919" cy="8048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3BC29-6A0C-4DFF-8B27-5F6A4C9A4865}">
      <dsp:nvSpPr>
        <dsp:cNvPr id="0" name=""/>
        <dsp:cNvSpPr/>
      </dsp:nvSpPr>
      <dsp:spPr>
        <a:xfrm>
          <a:off x="0" y="491703"/>
          <a:ext cx="12191999" cy="854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>
              <a:solidFill>
                <a:srgbClr val="000066"/>
              </a:solidFill>
            </a:rPr>
            <a:t>Приём «Дерево предсказаний»</a:t>
          </a:r>
        </a:p>
      </dsp:txBody>
      <dsp:txXfrm>
        <a:off x="25040" y="516743"/>
        <a:ext cx="12141919" cy="8048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1D681-FCD5-418C-B18A-BE46555B93A7}">
      <dsp:nvSpPr>
        <dsp:cNvPr id="0" name=""/>
        <dsp:cNvSpPr/>
      </dsp:nvSpPr>
      <dsp:spPr>
        <a:xfrm>
          <a:off x="1528320" y="2737964"/>
          <a:ext cx="1787918" cy="15414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Ветви</a:t>
          </a:r>
        </a:p>
      </dsp:txBody>
      <dsp:txXfrm>
        <a:off x="1805771" y="2977175"/>
        <a:ext cx="1233016" cy="1063075"/>
      </dsp:txXfrm>
    </dsp:sp>
    <dsp:sp modelId="{A6D7A518-EE10-49C5-86DE-D78A5DD275EF}">
      <dsp:nvSpPr>
        <dsp:cNvPr id="0" name=""/>
        <dsp:cNvSpPr/>
      </dsp:nvSpPr>
      <dsp:spPr>
        <a:xfrm>
          <a:off x="1574768" y="3418504"/>
          <a:ext cx="209332" cy="1804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89D724-286E-467E-AE5D-37B2FE0565F4}">
      <dsp:nvSpPr>
        <dsp:cNvPr id="0" name=""/>
        <dsp:cNvSpPr/>
      </dsp:nvSpPr>
      <dsp:spPr>
        <a:xfrm>
          <a:off x="0" y="1909994"/>
          <a:ext cx="1787918" cy="154149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34DFFC-41C1-44AD-98D7-4E1F7EBAA010}">
      <dsp:nvSpPr>
        <dsp:cNvPr id="0" name=""/>
        <dsp:cNvSpPr/>
      </dsp:nvSpPr>
      <dsp:spPr>
        <a:xfrm>
          <a:off x="1217184" y="3247860"/>
          <a:ext cx="209332" cy="1804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F6710-339C-44BB-B774-1947075A7CC2}">
      <dsp:nvSpPr>
        <dsp:cNvPr id="0" name=""/>
        <dsp:cNvSpPr/>
      </dsp:nvSpPr>
      <dsp:spPr>
        <a:xfrm>
          <a:off x="3051550" y="1891667"/>
          <a:ext cx="1787918" cy="15414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rgbClr val="000066"/>
              </a:solidFill>
            </a:rPr>
            <a:t>Плоды</a:t>
          </a:r>
        </a:p>
      </dsp:txBody>
      <dsp:txXfrm>
        <a:off x="3329001" y="2130878"/>
        <a:ext cx="1233016" cy="1063075"/>
      </dsp:txXfrm>
    </dsp:sp>
    <dsp:sp modelId="{242527BA-4D67-413C-BFEF-4631E7A6D9F4}">
      <dsp:nvSpPr>
        <dsp:cNvPr id="0" name=""/>
        <dsp:cNvSpPr/>
      </dsp:nvSpPr>
      <dsp:spPr>
        <a:xfrm>
          <a:off x="4273825" y="3227904"/>
          <a:ext cx="209332" cy="1804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AF6AB9-BC9C-4602-9998-067A175E496E}">
      <dsp:nvSpPr>
        <dsp:cNvPr id="0" name=""/>
        <dsp:cNvSpPr/>
      </dsp:nvSpPr>
      <dsp:spPr>
        <a:xfrm>
          <a:off x="4574781" y="2737964"/>
          <a:ext cx="1787918" cy="154149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CDB8CA-21F7-46D2-AB55-067EE2522ECF}">
      <dsp:nvSpPr>
        <dsp:cNvPr id="0" name=""/>
        <dsp:cNvSpPr/>
      </dsp:nvSpPr>
      <dsp:spPr>
        <a:xfrm>
          <a:off x="4621229" y="3418504"/>
          <a:ext cx="209332" cy="1804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7E6F33-EAC5-4399-AC3A-26BF9E33B2A3}">
      <dsp:nvSpPr>
        <dsp:cNvPr id="0" name=""/>
        <dsp:cNvSpPr/>
      </dsp:nvSpPr>
      <dsp:spPr>
        <a:xfrm>
          <a:off x="1528320" y="1049036"/>
          <a:ext cx="1787918" cy="15414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Листья</a:t>
          </a:r>
        </a:p>
      </dsp:txBody>
      <dsp:txXfrm>
        <a:off x="1805771" y="1288247"/>
        <a:ext cx="1233016" cy="1063075"/>
      </dsp:txXfrm>
    </dsp:sp>
    <dsp:sp modelId="{AACC02CE-4FBF-465E-A4B4-F0EFB4A2236F}">
      <dsp:nvSpPr>
        <dsp:cNvPr id="0" name=""/>
        <dsp:cNvSpPr/>
      </dsp:nvSpPr>
      <dsp:spPr>
        <a:xfrm>
          <a:off x="2740414" y="1082432"/>
          <a:ext cx="209332" cy="1804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C47B61-572E-420C-A729-925FE59D4A5D}">
      <dsp:nvSpPr>
        <dsp:cNvPr id="0" name=""/>
        <dsp:cNvSpPr/>
      </dsp:nvSpPr>
      <dsp:spPr>
        <a:xfrm>
          <a:off x="3051550" y="206812"/>
          <a:ext cx="1787918" cy="154149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90BAE8-C7F4-4765-ABC3-3861A9F7960A}">
      <dsp:nvSpPr>
        <dsp:cNvPr id="0" name=""/>
        <dsp:cNvSpPr/>
      </dsp:nvSpPr>
      <dsp:spPr>
        <a:xfrm>
          <a:off x="3104361" y="883687"/>
          <a:ext cx="209332" cy="1804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3BC29-6A0C-4DFF-8B27-5F6A4C9A4865}">
      <dsp:nvSpPr>
        <dsp:cNvPr id="0" name=""/>
        <dsp:cNvSpPr/>
      </dsp:nvSpPr>
      <dsp:spPr>
        <a:xfrm>
          <a:off x="0" y="491703"/>
          <a:ext cx="12191999" cy="854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>
              <a:solidFill>
                <a:srgbClr val="000066"/>
              </a:solidFill>
            </a:rPr>
            <a:t>Приём «Корзина идей»</a:t>
          </a:r>
          <a:endParaRPr lang="ru-RU" sz="4800" b="1" kern="1200" dirty="0">
            <a:solidFill>
              <a:srgbClr val="000066"/>
            </a:solidFill>
          </a:endParaRPr>
        </a:p>
      </dsp:txBody>
      <dsp:txXfrm>
        <a:off x="25040" y="516743"/>
        <a:ext cx="12141919" cy="8048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3BC29-6A0C-4DFF-8B27-5F6A4C9A4865}">
      <dsp:nvSpPr>
        <dsp:cNvPr id="0" name=""/>
        <dsp:cNvSpPr/>
      </dsp:nvSpPr>
      <dsp:spPr>
        <a:xfrm>
          <a:off x="0" y="491703"/>
          <a:ext cx="12191999" cy="854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>
              <a:solidFill>
                <a:srgbClr val="000066"/>
              </a:solidFill>
            </a:rPr>
            <a:t>Приём «Кластер»</a:t>
          </a:r>
        </a:p>
      </dsp:txBody>
      <dsp:txXfrm>
        <a:off x="25040" y="516743"/>
        <a:ext cx="12141919" cy="8048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3BC29-6A0C-4DFF-8B27-5F6A4C9A4865}">
      <dsp:nvSpPr>
        <dsp:cNvPr id="0" name=""/>
        <dsp:cNvSpPr/>
      </dsp:nvSpPr>
      <dsp:spPr>
        <a:xfrm>
          <a:off x="0" y="491703"/>
          <a:ext cx="12191999" cy="854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>
              <a:solidFill>
                <a:srgbClr val="000066"/>
              </a:solidFill>
            </a:rPr>
            <a:t>Приём «Кластер»</a:t>
          </a:r>
        </a:p>
      </dsp:txBody>
      <dsp:txXfrm>
        <a:off x="25040" y="516743"/>
        <a:ext cx="12141919" cy="8048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9F1DB-97CC-43AB-9769-6DF3425074BD}">
      <dsp:nvSpPr>
        <dsp:cNvPr id="0" name=""/>
        <dsp:cNvSpPr/>
      </dsp:nvSpPr>
      <dsp:spPr>
        <a:xfrm>
          <a:off x="9841927" y="3139473"/>
          <a:ext cx="1386606" cy="131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54"/>
              </a:lnTo>
              <a:lnTo>
                <a:pt x="1386606" y="66154"/>
              </a:lnTo>
              <a:lnTo>
                <a:pt x="1386606" y="13126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325C6-4706-46C8-8E2A-39B4B0CA666F}">
      <dsp:nvSpPr>
        <dsp:cNvPr id="0" name=""/>
        <dsp:cNvSpPr/>
      </dsp:nvSpPr>
      <dsp:spPr>
        <a:xfrm>
          <a:off x="9748136" y="3139473"/>
          <a:ext cx="91440" cy="131266"/>
        </a:xfrm>
        <a:custGeom>
          <a:avLst/>
          <a:gdLst/>
          <a:ahLst/>
          <a:cxnLst/>
          <a:rect l="0" t="0" r="0" b="0"/>
          <a:pathLst>
            <a:path>
              <a:moveTo>
                <a:pt x="93791" y="0"/>
              </a:moveTo>
              <a:lnTo>
                <a:pt x="93791" y="66154"/>
              </a:lnTo>
              <a:lnTo>
                <a:pt x="45720" y="66154"/>
              </a:lnTo>
              <a:lnTo>
                <a:pt x="45720" y="13126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F0126-4B71-4A3D-A87E-4F81B3F6710D}">
      <dsp:nvSpPr>
        <dsp:cNvPr id="0" name=""/>
        <dsp:cNvSpPr/>
      </dsp:nvSpPr>
      <dsp:spPr>
        <a:xfrm>
          <a:off x="8647879" y="3139473"/>
          <a:ext cx="1194048" cy="131266"/>
        </a:xfrm>
        <a:custGeom>
          <a:avLst/>
          <a:gdLst/>
          <a:ahLst/>
          <a:cxnLst/>
          <a:rect l="0" t="0" r="0" b="0"/>
          <a:pathLst>
            <a:path>
              <a:moveTo>
                <a:pt x="1194048" y="0"/>
              </a:moveTo>
              <a:lnTo>
                <a:pt x="1194048" y="66154"/>
              </a:lnTo>
              <a:lnTo>
                <a:pt x="0" y="66154"/>
              </a:lnTo>
              <a:lnTo>
                <a:pt x="0" y="13126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16337-62FB-45F5-A8C3-BEDC93A36931}">
      <dsp:nvSpPr>
        <dsp:cNvPr id="0" name=""/>
        <dsp:cNvSpPr/>
      </dsp:nvSpPr>
      <dsp:spPr>
        <a:xfrm>
          <a:off x="5692024" y="2591488"/>
          <a:ext cx="4149903" cy="131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54"/>
              </a:lnTo>
              <a:lnTo>
                <a:pt x="4149903" y="66154"/>
              </a:lnTo>
              <a:lnTo>
                <a:pt x="4149903" y="13126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8B6C5-0645-4429-B144-9AD2347F4F81}">
      <dsp:nvSpPr>
        <dsp:cNvPr id="0" name=""/>
        <dsp:cNvSpPr/>
      </dsp:nvSpPr>
      <dsp:spPr>
        <a:xfrm>
          <a:off x="5733199" y="3138431"/>
          <a:ext cx="1235843" cy="131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54"/>
              </a:lnTo>
              <a:lnTo>
                <a:pt x="1235843" y="66154"/>
              </a:lnTo>
              <a:lnTo>
                <a:pt x="1235843" y="13126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752E1-38AD-41DE-9FA1-93BD982ED659}">
      <dsp:nvSpPr>
        <dsp:cNvPr id="0" name=""/>
        <dsp:cNvSpPr/>
      </dsp:nvSpPr>
      <dsp:spPr>
        <a:xfrm>
          <a:off x="5403315" y="3138431"/>
          <a:ext cx="329884" cy="131266"/>
        </a:xfrm>
        <a:custGeom>
          <a:avLst/>
          <a:gdLst/>
          <a:ahLst/>
          <a:cxnLst/>
          <a:rect l="0" t="0" r="0" b="0"/>
          <a:pathLst>
            <a:path>
              <a:moveTo>
                <a:pt x="329884" y="0"/>
              </a:moveTo>
              <a:lnTo>
                <a:pt x="329884" y="66154"/>
              </a:lnTo>
              <a:lnTo>
                <a:pt x="0" y="66154"/>
              </a:lnTo>
              <a:lnTo>
                <a:pt x="0" y="13126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8C69C-CE0F-4D9B-A5D9-627A8E0E45C7}">
      <dsp:nvSpPr>
        <dsp:cNvPr id="0" name=""/>
        <dsp:cNvSpPr/>
      </dsp:nvSpPr>
      <dsp:spPr>
        <a:xfrm>
          <a:off x="3885501" y="3138431"/>
          <a:ext cx="1847697" cy="131266"/>
        </a:xfrm>
        <a:custGeom>
          <a:avLst/>
          <a:gdLst/>
          <a:ahLst/>
          <a:cxnLst/>
          <a:rect l="0" t="0" r="0" b="0"/>
          <a:pathLst>
            <a:path>
              <a:moveTo>
                <a:pt x="1847697" y="0"/>
              </a:moveTo>
              <a:lnTo>
                <a:pt x="1847697" y="66154"/>
              </a:lnTo>
              <a:lnTo>
                <a:pt x="0" y="66154"/>
              </a:lnTo>
              <a:lnTo>
                <a:pt x="0" y="13126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F3F9F-049A-4986-8A8C-8C465AFC8302}">
      <dsp:nvSpPr>
        <dsp:cNvPr id="0" name=""/>
        <dsp:cNvSpPr/>
      </dsp:nvSpPr>
      <dsp:spPr>
        <a:xfrm>
          <a:off x="5646304" y="2591488"/>
          <a:ext cx="91440" cy="1302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112"/>
              </a:lnTo>
              <a:lnTo>
                <a:pt x="86895" y="65112"/>
              </a:lnTo>
              <a:lnTo>
                <a:pt x="86895" y="13022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E612B-9FF5-4CC0-855F-92E3280601B5}">
      <dsp:nvSpPr>
        <dsp:cNvPr id="0" name=""/>
        <dsp:cNvSpPr/>
      </dsp:nvSpPr>
      <dsp:spPr>
        <a:xfrm>
          <a:off x="1384950" y="3139473"/>
          <a:ext cx="1249986" cy="131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54"/>
              </a:lnTo>
              <a:lnTo>
                <a:pt x="1249986" y="66154"/>
              </a:lnTo>
              <a:lnTo>
                <a:pt x="1249986" y="13126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F5888-F118-4CEA-A88C-9C1A67F07717}">
      <dsp:nvSpPr>
        <dsp:cNvPr id="0" name=""/>
        <dsp:cNvSpPr/>
      </dsp:nvSpPr>
      <dsp:spPr>
        <a:xfrm>
          <a:off x="1314718" y="3139473"/>
          <a:ext cx="91440" cy="131266"/>
        </a:xfrm>
        <a:custGeom>
          <a:avLst/>
          <a:gdLst/>
          <a:ahLst/>
          <a:cxnLst/>
          <a:rect l="0" t="0" r="0" b="0"/>
          <a:pathLst>
            <a:path>
              <a:moveTo>
                <a:pt x="70232" y="0"/>
              </a:moveTo>
              <a:lnTo>
                <a:pt x="70232" y="66154"/>
              </a:lnTo>
              <a:lnTo>
                <a:pt x="45720" y="66154"/>
              </a:lnTo>
              <a:lnTo>
                <a:pt x="45720" y="13126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5D736-FDDF-4E0D-A959-1765F68BACC6}">
      <dsp:nvSpPr>
        <dsp:cNvPr id="0" name=""/>
        <dsp:cNvSpPr/>
      </dsp:nvSpPr>
      <dsp:spPr>
        <a:xfrm>
          <a:off x="214461" y="3139473"/>
          <a:ext cx="1170488" cy="131266"/>
        </a:xfrm>
        <a:custGeom>
          <a:avLst/>
          <a:gdLst/>
          <a:ahLst/>
          <a:cxnLst/>
          <a:rect l="0" t="0" r="0" b="0"/>
          <a:pathLst>
            <a:path>
              <a:moveTo>
                <a:pt x="1170488" y="0"/>
              </a:moveTo>
              <a:lnTo>
                <a:pt x="1170488" y="66154"/>
              </a:lnTo>
              <a:lnTo>
                <a:pt x="0" y="66154"/>
              </a:lnTo>
              <a:lnTo>
                <a:pt x="0" y="13126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73807-4279-4C46-ACF7-4DF1956A9E5D}">
      <dsp:nvSpPr>
        <dsp:cNvPr id="0" name=""/>
        <dsp:cNvSpPr/>
      </dsp:nvSpPr>
      <dsp:spPr>
        <a:xfrm>
          <a:off x="1384950" y="2591488"/>
          <a:ext cx="4307073" cy="131266"/>
        </a:xfrm>
        <a:custGeom>
          <a:avLst/>
          <a:gdLst/>
          <a:ahLst/>
          <a:cxnLst/>
          <a:rect l="0" t="0" r="0" b="0"/>
          <a:pathLst>
            <a:path>
              <a:moveTo>
                <a:pt x="4307073" y="0"/>
              </a:moveTo>
              <a:lnTo>
                <a:pt x="4307073" y="66154"/>
              </a:lnTo>
              <a:lnTo>
                <a:pt x="0" y="66154"/>
              </a:lnTo>
              <a:lnTo>
                <a:pt x="0" y="13126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E05D3-72EA-4D05-8E7C-A92D502BCECD}">
      <dsp:nvSpPr>
        <dsp:cNvPr id="0" name=""/>
        <dsp:cNvSpPr/>
      </dsp:nvSpPr>
      <dsp:spPr>
        <a:xfrm>
          <a:off x="5483664" y="2174769"/>
          <a:ext cx="416718" cy="4167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DA7495-1E3F-4569-ADB4-A9235EA5199F}">
      <dsp:nvSpPr>
        <dsp:cNvPr id="0" name=""/>
        <dsp:cNvSpPr/>
      </dsp:nvSpPr>
      <dsp:spPr>
        <a:xfrm>
          <a:off x="6007671" y="2173728"/>
          <a:ext cx="943705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Сказка</a:t>
          </a:r>
        </a:p>
      </dsp:txBody>
      <dsp:txXfrm>
        <a:off x="6007671" y="2173728"/>
        <a:ext cx="943705" cy="416718"/>
      </dsp:txXfrm>
    </dsp:sp>
    <dsp:sp modelId="{81D4AA5C-E605-4FBA-8B47-CC64F2F68C85}">
      <dsp:nvSpPr>
        <dsp:cNvPr id="0" name=""/>
        <dsp:cNvSpPr/>
      </dsp:nvSpPr>
      <dsp:spPr>
        <a:xfrm>
          <a:off x="1176591" y="2722755"/>
          <a:ext cx="416718" cy="4167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BEF26B-AEF9-436B-8807-051A0ACB971E}">
      <dsp:nvSpPr>
        <dsp:cNvPr id="0" name=""/>
        <dsp:cNvSpPr/>
      </dsp:nvSpPr>
      <dsp:spPr>
        <a:xfrm>
          <a:off x="1609180" y="2721713"/>
          <a:ext cx="993249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Рождение сказки</a:t>
          </a:r>
        </a:p>
      </dsp:txBody>
      <dsp:txXfrm>
        <a:off x="1609180" y="2721713"/>
        <a:ext cx="993249" cy="416718"/>
      </dsp:txXfrm>
    </dsp:sp>
    <dsp:sp modelId="{98BEF34F-9AA4-40AE-9181-7E32EE4EAFEC}">
      <dsp:nvSpPr>
        <dsp:cNvPr id="0" name=""/>
        <dsp:cNvSpPr/>
      </dsp:nvSpPr>
      <dsp:spPr>
        <a:xfrm>
          <a:off x="6102" y="3270740"/>
          <a:ext cx="416718" cy="4167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D8BC0A-88E4-46E2-BBC1-B67EED98C2D4}">
      <dsp:nvSpPr>
        <dsp:cNvPr id="0" name=""/>
        <dsp:cNvSpPr/>
      </dsp:nvSpPr>
      <dsp:spPr>
        <a:xfrm>
          <a:off x="100643" y="3840757"/>
          <a:ext cx="625078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Сюжет взят из жизни</a:t>
          </a:r>
        </a:p>
      </dsp:txBody>
      <dsp:txXfrm>
        <a:off x="100643" y="3840757"/>
        <a:ext cx="625078" cy="416718"/>
      </dsp:txXfrm>
    </dsp:sp>
    <dsp:sp modelId="{DDB79E63-0419-41E6-A8F3-44DF5C3F0277}">
      <dsp:nvSpPr>
        <dsp:cNvPr id="0" name=""/>
        <dsp:cNvSpPr/>
      </dsp:nvSpPr>
      <dsp:spPr>
        <a:xfrm>
          <a:off x="1152078" y="3270740"/>
          <a:ext cx="416718" cy="4167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87E7FF-F753-448B-B266-639330F4310A}">
      <dsp:nvSpPr>
        <dsp:cNvPr id="0" name=""/>
        <dsp:cNvSpPr/>
      </dsp:nvSpPr>
      <dsp:spPr>
        <a:xfrm>
          <a:off x="1029217" y="3791851"/>
          <a:ext cx="882122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Плод фантазии</a:t>
          </a:r>
        </a:p>
      </dsp:txBody>
      <dsp:txXfrm>
        <a:off x="1029217" y="3791851"/>
        <a:ext cx="882122" cy="416718"/>
      </dsp:txXfrm>
    </dsp:sp>
    <dsp:sp modelId="{07122671-3FE3-4D51-AD9B-2FDC66846E0A}">
      <dsp:nvSpPr>
        <dsp:cNvPr id="0" name=""/>
        <dsp:cNvSpPr/>
      </dsp:nvSpPr>
      <dsp:spPr>
        <a:xfrm>
          <a:off x="2426577" y="3270740"/>
          <a:ext cx="416718" cy="4167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D1494F-CD69-48F0-AA8C-CCE94A44AF56}">
      <dsp:nvSpPr>
        <dsp:cNvPr id="0" name=""/>
        <dsp:cNvSpPr/>
      </dsp:nvSpPr>
      <dsp:spPr>
        <a:xfrm>
          <a:off x="2283213" y="3747412"/>
          <a:ext cx="834254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Перевод</a:t>
          </a:r>
        </a:p>
      </dsp:txBody>
      <dsp:txXfrm>
        <a:off x="2283213" y="3747412"/>
        <a:ext cx="834254" cy="416718"/>
      </dsp:txXfrm>
    </dsp:sp>
    <dsp:sp modelId="{EF46E682-E924-42F8-99B7-4279DBE36C0E}">
      <dsp:nvSpPr>
        <dsp:cNvPr id="0" name=""/>
        <dsp:cNvSpPr/>
      </dsp:nvSpPr>
      <dsp:spPr>
        <a:xfrm>
          <a:off x="5524840" y="2721713"/>
          <a:ext cx="416718" cy="4167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14C607-1FC7-4FAE-A27B-C8436AB83900}">
      <dsp:nvSpPr>
        <dsp:cNvPr id="0" name=""/>
        <dsp:cNvSpPr/>
      </dsp:nvSpPr>
      <dsp:spPr>
        <a:xfrm>
          <a:off x="6020553" y="2731356"/>
          <a:ext cx="467089" cy="395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Вид</a:t>
          </a:r>
        </a:p>
      </dsp:txBody>
      <dsp:txXfrm>
        <a:off x="6020553" y="2731356"/>
        <a:ext cx="467089" cy="395349"/>
      </dsp:txXfrm>
    </dsp:sp>
    <dsp:sp modelId="{18CECCBB-3530-4433-8343-79462F2D23C5}">
      <dsp:nvSpPr>
        <dsp:cNvPr id="0" name=""/>
        <dsp:cNvSpPr/>
      </dsp:nvSpPr>
      <dsp:spPr>
        <a:xfrm>
          <a:off x="3677142" y="3269698"/>
          <a:ext cx="416718" cy="4167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DE35E6-CFAC-4A87-8C02-B27730130367}">
      <dsp:nvSpPr>
        <dsp:cNvPr id="0" name=""/>
        <dsp:cNvSpPr/>
      </dsp:nvSpPr>
      <dsp:spPr>
        <a:xfrm>
          <a:off x="3266529" y="3735260"/>
          <a:ext cx="1368752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Волшебная</a:t>
          </a:r>
        </a:p>
      </dsp:txBody>
      <dsp:txXfrm>
        <a:off x="3266529" y="3735260"/>
        <a:ext cx="1368752" cy="416718"/>
      </dsp:txXfrm>
    </dsp:sp>
    <dsp:sp modelId="{2BEEA5C6-1B09-455F-A820-B4F652E50561}">
      <dsp:nvSpPr>
        <dsp:cNvPr id="0" name=""/>
        <dsp:cNvSpPr/>
      </dsp:nvSpPr>
      <dsp:spPr>
        <a:xfrm>
          <a:off x="5194955" y="3269698"/>
          <a:ext cx="416718" cy="4167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BD56C9-94D3-4C28-951F-E7F77725FED9}">
      <dsp:nvSpPr>
        <dsp:cNvPr id="0" name=""/>
        <dsp:cNvSpPr/>
      </dsp:nvSpPr>
      <dsp:spPr>
        <a:xfrm>
          <a:off x="4787168" y="3768589"/>
          <a:ext cx="1232297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Бытовая</a:t>
          </a:r>
        </a:p>
      </dsp:txBody>
      <dsp:txXfrm>
        <a:off x="4787168" y="3768589"/>
        <a:ext cx="1232297" cy="416718"/>
      </dsp:txXfrm>
    </dsp:sp>
    <dsp:sp modelId="{B412467E-EC29-4067-A33D-48DD69EB5BA1}">
      <dsp:nvSpPr>
        <dsp:cNvPr id="0" name=""/>
        <dsp:cNvSpPr/>
      </dsp:nvSpPr>
      <dsp:spPr>
        <a:xfrm>
          <a:off x="6760683" y="3269698"/>
          <a:ext cx="416718" cy="4167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E38BD3-1B21-46CA-A3BF-E1867EB8B9E8}">
      <dsp:nvSpPr>
        <dsp:cNvPr id="0" name=""/>
        <dsp:cNvSpPr/>
      </dsp:nvSpPr>
      <dsp:spPr>
        <a:xfrm>
          <a:off x="6144610" y="3757480"/>
          <a:ext cx="1690798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 животных</a:t>
          </a:r>
        </a:p>
      </dsp:txBody>
      <dsp:txXfrm>
        <a:off x="6144610" y="3757480"/>
        <a:ext cx="1690798" cy="416718"/>
      </dsp:txXfrm>
    </dsp:sp>
    <dsp:sp modelId="{1A98190E-C9B4-4738-9B95-2430E5E69534}">
      <dsp:nvSpPr>
        <dsp:cNvPr id="0" name=""/>
        <dsp:cNvSpPr/>
      </dsp:nvSpPr>
      <dsp:spPr>
        <a:xfrm>
          <a:off x="9633568" y="2722755"/>
          <a:ext cx="416718" cy="4167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9418F1-1D2D-42E3-87BA-2E9D5BC053EF}">
      <dsp:nvSpPr>
        <dsp:cNvPr id="0" name=""/>
        <dsp:cNvSpPr/>
      </dsp:nvSpPr>
      <dsp:spPr>
        <a:xfrm>
          <a:off x="10067082" y="2721713"/>
          <a:ext cx="1258044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Композиция</a:t>
          </a:r>
        </a:p>
      </dsp:txBody>
      <dsp:txXfrm>
        <a:off x="10067082" y="2721713"/>
        <a:ext cx="1258044" cy="416718"/>
      </dsp:txXfrm>
    </dsp:sp>
    <dsp:sp modelId="{3188DD62-5E13-4E1D-B156-991DA51E0941}">
      <dsp:nvSpPr>
        <dsp:cNvPr id="0" name=""/>
        <dsp:cNvSpPr/>
      </dsp:nvSpPr>
      <dsp:spPr>
        <a:xfrm>
          <a:off x="8439520" y="3270740"/>
          <a:ext cx="416718" cy="4167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339B02-17C1-4B2B-8E1D-A487C81B9B88}">
      <dsp:nvSpPr>
        <dsp:cNvPr id="0" name=""/>
        <dsp:cNvSpPr/>
      </dsp:nvSpPr>
      <dsp:spPr>
        <a:xfrm>
          <a:off x="8345200" y="3769631"/>
          <a:ext cx="625078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Зачин</a:t>
          </a:r>
        </a:p>
      </dsp:txBody>
      <dsp:txXfrm>
        <a:off x="8345200" y="3769631"/>
        <a:ext cx="625078" cy="416718"/>
      </dsp:txXfrm>
    </dsp:sp>
    <dsp:sp modelId="{8AD49546-F1ED-4672-9813-382A8E5ABE3B}">
      <dsp:nvSpPr>
        <dsp:cNvPr id="0" name=""/>
        <dsp:cNvSpPr/>
      </dsp:nvSpPr>
      <dsp:spPr>
        <a:xfrm>
          <a:off x="9585496" y="3270740"/>
          <a:ext cx="416718" cy="4167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33218F-59DE-4392-BE6F-D923B84B6854}">
      <dsp:nvSpPr>
        <dsp:cNvPr id="0" name=""/>
        <dsp:cNvSpPr/>
      </dsp:nvSpPr>
      <dsp:spPr>
        <a:xfrm>
          <a:off x="9269127" y="3747412"/>
          <a:ext cx="1202481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Испытания</a:t>
          </a:r>
        </a:p>
      </dsp:txBody>
      <dsp:txXfrm>
        <a:off x="9269127" y="3747412"/>
        <a:ext cx="1202481" cy="416718"/>
      </dsp:txXfrm>
    </dsp:sp>
    <dsp:sp modelId="{35905095-2670-45A4-8095-E2FFD0C000B9}">
      <dsp:nvSpPr>
        <dsp:cNvPr id="0" name=""/>
        <dsp:cNvSpPr/>
      </dsp:nvSpPr>
      <dsp:spPr>
        <a:xfrm>
          <a:off x="11020174" y="3270740"/>
          <a:ext cx="416718" cy="4167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7A208F-2DB7-44DB-A0F0-7079DF894135}">
      <dsp:nvSpPr>
        <dsp:cNvPr id="0" name=""/>
        <dsp:cNvSpPr/>
      </dsp:nvSpPr>
      <dsp:spPr>
        <a:xfrm>
          <a:off x="10901911" y="3747412"/>
          <a:ext cx="872927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Концовка</a:t>
          </a:r>
        </a:p>
      </dsp:txBody>
      <dsp:txXfrm>
        <a:off x="10901911" y="3747412"/>
        <a:ext cx="872927" cy="416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3BC29-6A0C-4DFF-8B27-5F6A4C9A4865}">
      <dsp:nvSpPr>
        <dsp:cNvPr id="0" name=""/>
        <dsp:cNvSpPr/>
      </dsp:nvSpPr>
      <dsp:spPr>
        <a:xfrm>
          <a:off x="0" y="491703"/>
          <a:ext cx="12191999" cy="854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>
              <a:solidFill>
                <a:srgbClr val="000066"/>
              </a:solidFill>
            </a:rPr>
            <a:t>Приём «Ассоциация»</a:t>
          </a:r>
        </a:p>
      </dsp:txBody>
      <dsp:txXfrm>
        <a:off x="25040" y="516743"/>
        <a:ext cx="12141919" cy="8048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2B030-CA0C-40FD-87D9-9799E67F97F9}">
      <dsp:nvSpPr>
        <dsp:cNvPr id="0" name=""/>
        <dsp:cNvSpPr/>
      </dsp:nvSpPr>
      <dsp:spPr>
        <a:xfrm>
          <a:off x="2403203" y="1586472"/>
          <a:ext cx="3328458" cy="332845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>
              <a:solidFill>
                <a:srgbClr val="002060"/>
              </a:solidFill>
            </a:rPr>
            <a:t>Г.Х.Андерсен</a:t>
          </a:r>
          <a:endParaRPr lang="ru-RU" sz="3100" b="1" kern="1200" dirty="0">
            <a:solidFill>
              <a:srgbClr val="002060"/>
            </a:solidFill>
          </a:endParaRPr>
        </a:p>
      </dsp:txBody>
      <dsp:txXfrm>
        <a:off x="2890644" y="2073913"/>
        <a:ext cx="2353576" cy="2353576"/>
      </dsp:txXfrm>
    </dsp:sp>
    <dsp:sp modelId="{19AA3D3C-1E10-477A-914D-C2A36EF39A9D}">
      <dsp:nvSpPr>
        <dsp:cNvPr id="0" name=""/>
        <dsp:cNvSpPr/>
      </dsp:nvSpPr>
      <dsp:spPr>
        <a:xfrm>
          <a:off x="2957150" y="253113"/>
          <a:ext cx="2220564" cy="166422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</a:rPr>
            <a:t>Писатель</a:t>
          </a:r>
        </a:p>
      </dsp:txBody>
      <dsp:txXfrm>
        <a:off x="3282344" y="496834"/>
        <a:ext cx="1570176" cy="1176787"/>
      </dsp:txXfrm>
    </dsp:sp>
    <dsp:sp modelId="{9216167D-A6F8-4797-85B1-3E24D4FBE9C2}">
      <dsp:nvSpPr>
        <dsp:cNvPr id="0" name=""/>
        <dsp:cNvSpPr/>
      </dsp:nvSpPr>
      <dsp:spPr>
        <a:xfrm>
          <a:off x="4624667" y="3501323"/>
          <a:ext cx="2636239" cy="166422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</a:rPr>
            <a:t>Сказки</a:t>
          </a:r>
        </a:p>
      </dsp:txBody>
      <dsp:txXfrm>
        <a:off x="5010735" y="3745044"/>
        <a:ext cx="1864103" cy="1176787"/>
      </dsp:txXfrm>
    </dsp:sp>
    <dsp:sp modelId="{219BF07E-41D1-4F6D-939C-983A4DC67AFA}">
      <dsp:nvSpPr>
        <dsp:cNvPr id="0" name=""/>
        <dsp:cNvSpPr/>
      </dsp:nvSpPr>
      <dsp:spPr>
        <a:xfrm>
          <a:off x="867093" y="3501323"/>
          <a:ext cx="2649968" cy="166422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</a:rPr>
            <a:t>Правдивость, переживания</a:t>
          </a:r>
        </a:p>
      </dsp:txBody>
      <dsp:txXfrm>
        <a:off x="1255172" y="3745044"/>
        <a:ext cx="1873810" cy="11767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3BC29-6A0C-4DFF-8B27-5F6A4C9A4865}">
      <dsp:nvSpPr>
        <dsp:cNvPr id="0" name=""/>
        <dsp:cNvSpPr/>
      </dsp:nvSpPr>
      <dsp:spPr>
        <a:xfrm>
          <a:off x="0" y="491703"/>
          <a:ext cx="12191999" cy="854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>
              <a:solidFill>
                <a:srgbClr val="000066"/>
              </a:solidFill>
            </a:rPr>
            <a:t>Приём «Загадка»</a:t>
          </a:r>
        </a:p>
      </dsp:txBody>
      <dsp:txXfrm>
        <a:off x="25040" y="516743"/>
        <a:ext cx="12141919" cy="8048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459FD-6377-4511-95BB-00E634A9DCC8}">
      <dsp:nvSpPr>
        <dsp:cNvPr id="0" name=""/>
        <dsp:cNvSpPr/>
      </dsp:nvSpPr>
      <dsp:spPr>
        <a:xfrm>
          <a:off x="1021431" y="1560524"/>
          <a:ext cx="4489695" cy="2069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kern="1200" dirty="0">
              <a:solidFill>
                <a:srgbClr val="002060"/>
              </a:solidFill>
            </a:rPr>
            <a:t>Загадка</a:t>
          </a:r>
        </a:p>
      </dsp:txBody>
      <dsp:txXfrm>
        <a:off x="1678932" y="1863529"/>
        <a:ext cx="3174693" cy="1463040"/>
      </dsp:txXfrm>
    </dsp:sp>
    <dsp:sp modelId="{1779AFF6-D600-4BD8-AE80-3B60542700DD}">
      <dsp:nvSpPr>
        <dsp:cNvPr id="0" name=""/>
        <dsp:cNvSpPr/>
      </dsp:nvSpPr>
      <dsp:spPr>
        <a:xfrm rot="12900000">
          <a:off x="862265" y="1044767"/>
          <a:ext cx="1222113" cy="58967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A792A6-2B9E-448A-ADF2-0E286F1A1039}">
      <dsp:nvSpPr>
        <dsp:cNvPr id="0" name=""/>
        <dsp:cNvSpPr/>
      </dsp:nvSpPr>
      <dsp:spPr>
        <a:xfrm>
          <a:off x="-304895" y="202879"/>
          <a:ext cx="2555336" cy="1572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rgbClr val="002060"/>
              </a:solidFill>
            </a:rPr>
            <a:t>Указание признаков или действий</a:t>
          </a:r>
        </a:p>
      </dsp:txBody>
      <dsp:txXfrm>
        <a:off x="-258839" y="248935"/>
        <a:ext cx="2463224" cy="1480366"/>
      </dsp:txXfrm>
    </dsp:sp>
    <dsp:sp modelId="{5CF03728-074E-4E98-A096-F829A169F01A}">
      <dsp:nvSpPr>
        <dsp:cNvPr id="0" name=""/>
        <dsp:cNvSpPr/>
      </dsp:nvSpPr>
      <dsp:spPr>
        <a:xfrm rot="19500000">
          <a:off x="4448180" y="1044767"/>
          <a:ext cx="1222113" cy="58967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DC30B-3952-471B-83E0-9726FE61EF51}">
      <dsp:nvSpPr>
        <dsp:cNvPr id="0" name=""/>
        <dsp:cNvSpPr/>
      </dsp:nvSpPr>
      <dsp:spPr>
        <a:xfrm>
          <a:off x="4259267" y="202879"/>
          <a:ext cx="2601037" cy="1572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rgbClr val="002060"/>
              </a:solidFill>
            </a:rPr>
            <a:t>Сопоставление</a:t>
          </a:r>
        </a:p>
      </dsp:txBody>
      <dsp:txXfrm>
        <a:off x="4305323" y="248935"/>
        <a:ext cx="2508925" cy="1480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92F04-5316-4D60-B5CF-E19E780C66AF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64BA2-C24C-4B1C-BA2F-CD4E10FA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60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1052736"/>
            <a:ext cx="8928992" cy="1728192"/>
          </a:xfrm>
        </p:spPr>
        <p:txBody>
          <a:bodyPr/>
          <a:lstStyle>
            <a:lvl1pPr>
              <a:defRPr b="1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FD8DCE42-912B-492A-B95D-F9E86361E663}" type="datetime1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0B0EB8A9-62B0-4914-8B53-58CBADE6C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666699"/>
                </a:solidFill>
              </a:defRPr>
            </a:lvl1pPr>
            <a:lvl2pPr>
              <a:defRPr>
                <a:solidFill>
                  <a:srgbClr val="666699"/>
                </a:solidFill>
              </a:defRPr>
            </a:lvl2pPr>
            <a:lvl3pPr>
              <a:defRPr>
                <a:solidFill>
                  <a:srgbClr val="666699"/>
                </a:solidFill>
              </a:defRPr>
            </a:lvl3pPr>
            <a:lvl4pPr>
              <a:defRPr>
                <a:solidFill>
                  <a:srgbClr val="666699"/>
                </a:solidFill>
              </a:defRPr>
            </a:lvl4pPr>
            <a:lvl5pPr>
              <a:defRPr>
                <a:solidFill>
                  <a:srgbClr val="666699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6FA3A389-C8DB-4F5A-8C15-EE8482431CB4}" type="datetime1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0B0EB8A9-62B0-4914-8B53-58CBADE6C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1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rgbClr val="666699"/>
                </a:solidFill>
              </a:defRPr>
            </a:lvl1pPr>
            <a:lvl2pPr>
              <a:defRPr>
                <a:solidFill>
                  <a:srgbClr val="666699"/>
                </a:solidFill>
              </a:defRPr>
            </a:lvl2pPr>
            <a:lvl3pPr>
              <a:defRPr>
                <a:solidFill>
                  <a:srgbClr val="666699"/>
                </a:solidFill>
              </a:defRPr>
            </a:lvl3pPr>
            <a:lvl4pPr>
              <a:defRPr>
                <a:solidFill>
                  <a:srgbClr val="666699"/>
                </a:solidFill>
              </a:defRPr>
            </a:lvl4pPr>
            <a:lvl5pPr>
              <a:defRPr>
                <a:solidFill>
                  <a:srgbClr val="666699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2E34CE13-EE54-4FD1-8A81-694322AB31A2}" type="datetime1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0B0EB8A9-62B0-4914-8B53-58CBADE6C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1F10-7493-4211-A5DF-AE7EA94E061E}" type="datetime1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B8A9-62B0-4914-8B53-58CBADE6C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0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73D3753B-27A7-497B-B861-E34BF35FE945}" type="datetime1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0B0EB8A9-62B0-4914-8B53-58CBADE6C8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9349" y="267964"/>
            <a:ext cx="11521280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39349" y="1988840"/>
            <a:ext cx="9601067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666699"/>
                </a:solidFill>
              </a:defRPr>
            </a:lvl1pPr>
            <a:lvl2pPr>
              <a:defRPr>
                <a:solidFill>
                  <a:srgbClr val="666699"/>
                </a:solidFill>
              </a:defRPr>
            </a:lvl2pPr>
            <a:lvl3pPr>
              <a:defRPr>
                <a:solidFill>
                  <a:srgbClr val="666699"/>
                </a:solidFill>
              </a:defRPr>
            </a:lvl3pPr>
            <a:lvl4pPr>
              <a:defRPr>
                <a:solidFill>
                  <a:srgbClr val="666699"/>
                </a:solidFill>
              </a:defRPr>
            </a:lvl4pPr>
            <a:lvl5pPr>
              <a:defRPr>
                <a:solidFill>
                  <a:srgbClr val="666699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17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6669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6669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38DA3A10-01C4-455B-95F2-F9E7B45747C0}" type="datetime1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0B0EB8A9-62B0-4914-8B53-58CBADE6C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5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7382" y="1999382"/>
            <a:ext cx="5664629" cy="4525963"/>
          </a:xfrm>
        </p:spPr>
        <p:txBody>
          <a:bodyPr/>
          <a:lstStyle>
            <a:lvl1pPr>
              <a:defRPr sz="2800">
                <a:solidFill>
                  <a:srgbClr val="666699"/>
                </a:solidFill>
              </a:defRPr>
            </a:lvl1pPr>
            <a:lvl2pPr>
              <a:defRPr sz="2400">
                <a:solidFill>
                  <a:srgbClr val="666699"/>
                </a:solidFill>
              </a:defRPr>
            </a:lvl2pPr>
            <a:lvl3pPr>
              <a:defRPr sz="2000">
                <a:solidFill>
                  <a:srgbClr val="666699"/>
                </a:solidFill>
              </a:defRPr>
            </a:lvl3pPr>
            <a:lvl4pPr>
              <a:defRPr sz="1800">
                <a:solidFill>
                  <a:srgbClr val="666699"/>
                </a:solidFill>
              </a:defRPr>
            </a:lvl4pPr>
            <a:lvl5pPr>
              <a:defRPr sz="1800">
                <a:solidFill>
                  <a:srgbClr val="6666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88022" y="1999382"/>
            <a:ext cx="5664629" cy="4525963"/>
          </a:xfrm>
        </p:spPr>
        <p:txBody>
          <a:bodyPr/>
          <a:lstStyle>
            <a:lvl1pPr>
              <a:defRPr sz="2800">
                <a:solidFill>
                  <a:srgbClr val="666699"/>
                </a:solidFill>
              </a:defRPr>
            </a:lvl1pPr>
            <a:lvl2pPr>
              <a:defRPr sz="2400">
                <a:solidFill>
                  <a:srgbClr val="666699"/>
                </a:solidFill>
              </a:defRPr>
            </a:lvl2pPr>
            <a:lvl3pPr>
              <a:defRPr sz="2000">
                <a:solidFill>
                  <a:srgbClr val="666699"/>
                </a:solidFill>
              </a:defRPr>
            </a:lvl3pPr>
            <a:lvl4pPr>
              <a:defRPr sz="1800">
                <a:solidFill>
                  <a:srgbClr val="666699"/>
                </a:solidFill>
              </a:defRPr>
            </a:lvl4pPr>
            <a:lvl5pPr>
              <a:defRPr sz="1800">
                <a:solidFill>
                  <a:srgbClr val="6666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2FBD327B-6D3E-4E95-B7F3-EC3A955B9E5A}" type="datetime1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0B0EB8A9-62B0-4914-8B53-58CBADE6C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666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rgbClr val="666699"/>
                </a:solidFill>
              </a:defRPr>
            </a:lvl1pPr>
            <a:lvl2pPr>
              <a:defRPr sz="2000">
                <a:solidFill>
                  <a:srgbClr val="666699"/>
                </a:solidFill>
              </a:defRPr>
            </a:lvl2pPr>
            <a:lvl3pPr>
              <a:defRPr sz="1800">
                <a:solidFill>
                  <a:srgbClr val="666699"/>
                </a:solidFill>
              </a:defRPr>
            </a:lvl3pPr>
            <a:lvl4pPr>
              <a:defRPr sz="1600">
                <a:solidFill>
                  <a:srgbClr val="666699"/>
                </a:solidFill>
              </a:defRPr>
            </a:lvl4pPr>
            <a:lvl5pPr>
              <a:defRPr sz="1600">
                <a:solidFill>
                  <a:srgbClr val="6666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666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666699"/>
                </a:solidFill>
              </a:defRPr>
            </a:lvl1pPr>
            <a:lvl2pPr>
              <a:defRPr sz="2000">
                <a:solidFill>
                  <a:srgbClr val="666699"/>
                </a:solidFill>
              </a:defRPr>
            </a:lvl2pPr>
            <a:lvl3pPr>
              <a:defRPr sz="1800">
                <a:solidFill>
                  <a:srgbClr val="666699"/>
                </a:solidFill>
              </a:defRPr>
            </a:lvl3pPr>
            <a:lvl4pPr>
              <a:defRPr sz="1600">
                <a:solidFill>
                  <a:srgbClr val="666699"/>
                </a:solidFill>
              </a:defRPr>
            </a:lvl4pPr>
            <a:lvl5pPr>
              <a:defRPr sz="1600">
                <a:solidFill>
                  <a:srgbClr val="6666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E18B2D02-780E-45CE-9083-96D6FACA3323}" type="datetime1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0B0EB8A9-62B0-4914-8B53-58CBADE6C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9EC48130-34B9-4227-8FA4-A769605538CF}" type="datetime1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0B0EB8A9-62B0-4914-8B53-58CBADE6C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E08DD549-D6F3-464C-A182-4A70F259351A}" type="datetime1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0B0EB8A9-62B0-4914-8B53-58CBADE6C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6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rgbClr val="66669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rgbClr val="666699"/>
                </a:solidFill>
              </a:defRPr>
            </a:lvl1pPr>
            <a:lvl2pPr>
              <a:defRPr sz="2800">
                <a:solidFill>
                  <a:srgbClr val="666699"/>
                </a:solidFill>
              </a:defRPr>
            </a:lvl2pPr>
            <a:lvl3pPr>
              <a:defRPr sz="2400">
                <a:solidFill>
                  <a:srgbClr val="666699"/>
                </a:solidFill>
              </a:defRPr>
            </a:lvl3pPr>
            <a:lvl4pPr>
              <a:defRPr sz="2000">
                <a:solidFill>
                  <a:srgbClr val="666699"/>
                </a:solidFill>
              </a:defRPr>
            </a:lvl4pPr>
            <a:lvl5pPr>
              <a:defRPr sz="2000">
                <a:solidFill>
                  <a:srgbClr val="6666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6666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B5B99323-20F3-4148-A33E-14CD1AFCC5D5}" type="datetime1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0B0EB8A9-62B0-4914-8B53-58CBADE6C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66669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66669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6666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91554759-8B43-4B18-BBFC-639D936BA5AF}" type="datetime1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0B0EB8A9-62B0-4914-8B53-58CBADE6C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267964"/>
            <a:ext cx="11521280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349" y="1988840"/>
            <a:ext cx="9601067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66699"/>
                </a:solidFill>
              </a:defRPr>
            </a:lvl1pPr>
          </a:lstStyle>
          <a:p>
            <a:fld id="{BC5B75FF-392C-4AC8-AB77-AD19EDE203AC}" type="datetime1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66699"/>
                </a:solidFill>
              </a:defRPr>
            </a:lvl1pPr>
          </a:lstStyle>
          <a:p>
            <a:fld id="{0B0EB8A9-62B0-4914-8B53-58CBADE6C8F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4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666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666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666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666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666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6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19.png"/><Relationship Id="rId12" Type="http://schemas.microsoft.com/office/2007/relationships/diagramDrawing" Target="../diagrams/drawing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11" Type="http://schemas.openxmlformats.org/officeDocument/2006/relationships/diagramColors" Target="../diagrams/colors14.xml"/><Relationship Id="rId5" Type="http://schemas.openxmlformats.org/officeDocument/2006/relationships/diagramColors" Target="../diagrams/colors13.xml"/><Relationship Id="rId10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3.xml"/><Relationship Id="rId9" Type="http://schemas.openxmlformats.org/officeDocument/2006/relationships/diagramLayout" Target="../diagrams/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7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6.jpeg"/><Relationship Id="rId9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jpe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054" y="418410"/>
            <a:ext cx="9144000" cy="73968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Государственное учреждение образования</a:t>
            </a:r>
            <a:br>
              <a:rPr lang="ru-RU" sz="28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«Средняя школа № 16 </a:t>
            </a:r>
            <a:r>
              <a:rPr lang="ru-RU" sz="2800" dirty="0" smtClean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г. Мозыря</a:t>
            </a:r>
            <a:r>
              <a:rPr lang="ru-RU" sz="28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5953" y="2156676"/>
            <a:ext cx="9413062" cy="21574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Развитие творческого мышления учащихся </a:t>
            </a:r>
            <a:r>
              <a:rPr lang="en-US" sz="3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3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ступени общего среднего образования</a:t>
            </a:r>
          </a:p>
          <a:p>
            <a:pPr>
              <a:spcBef>
                <a:spcPts val="0"/>
              </a:spcBef>
            </a:pPr>
            <a:r>
              <a:rPr lang="ru-RU" sz="3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 уроках русской литературы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2944" y="4916261"/>
            <a:ext cx="49168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rgbClr val="000066"/>
                </a:solidFill>
              </a:rPr>
              <a:t>Крытыш</a:t>
            </a:r>
            <a:r>
              <a:rPr lang="ru-RU" sz="2800" dirty="0">
                <a:solidFill>
                  <a:srgbClr val="000066"/>
                </a:solidFill>
              </a:rPr>
              <a:t> Наталья Ивановна,</a:t>
            </a:r>
          </a:p>
          <a:p>
            <a:r>
              <a:rPr lang="ru-RU" sz="2800" dirty="0">
                <a:solidFill>
                  <a:srgbClr val="000066"/>
                </a:solidFill>
              </a:rPr>
              <a:t>учитель начальных классов высшей квалификационной категории</a:t>
            </a: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B8A9-62B0-4914-8B53-58CBADE6C8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93782074"/>
              </p:ext>
            </p:extLst>
          </p:nvPr>
        </p:nvGraphicFramePr>
        <p:xfrm>
          <a:off x="0" y="-152400"/>
          <a:ext cx="12192000" cy="183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бъект 3"/>
          <p:cNvSpPr>
            <a:spLocks noGrp="1"/>
          </p:cNvSpPr>
          <p:nvPr>
            <p:ph sz="half" idx="2"/>
          </p:nvPr>
        </p:nvSpPr>
        <p:spPr>
          <a:xfrm>
            <a:off x="296450" y="1969324"/>
            <a:ext cx="4235794" cy="449897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Каковы отличительные особенности авторской сказки? 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quarter" idx="4"/>
          </p:nvPr>
        </p:nvSpPr>
        <p:spPr>
          <a:xfrm>
            <a:off x="7489371" y="2044843"/>
            <a:ext cx="4550230" cy="39512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Какая </a:t>
            </a:r>
            <a:r>
              <a:rPr lang="ru-RU" sz="3600" b="1" dirty="0">
                <a:solidFill>
                  <a:srgbClr val="002060"/>
                </a:solidFill>
              </a:rPr>
              <a:t>черта характера помогает стойко перенести невзгоды и найти положительное в создавшейся ситуации?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CFCF69E-1CE3-45C8-9EFE-9124F5BDB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03" y="1249361"/>
            <a:ext cx="2769014" cy="2769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B8A9-62B0-4914-8B53-58CBADE6C8FA}" type="slidenum">
              <a:rPr lang="ru-RU" smtClean="0"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56114" y="4268891"/>
            <a:ext cx="50074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2060"/>
                </a:solidFill>
              </a:rPr>
              <a:t>Отличаются ли сказки Г. Х. Андерсена от других авторских сказок?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58898976"/>
              </p:ext>
            </p:extLst>
          </p:nvPr>
        </p:nvGraphicFramePr>
        <p:xfrm>
          <a:off x="0" y="-152400"/>
          <a:ext cx="12192000" cy="183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4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Arial" panose="020B0604020202020204" pitchFamily="34" charset="0"/>
              </a:rPr>
              <a:t>Верите ли вы, что штопальная игла могла подружиться с любым?</a:t>
            </a:r>
          </a:p>
          <a:p>
            <a:r>
              <a:rPr lang="ru-RU" sz="2800" b="1" dirty="0">
                <a:solidFill>
                  <a:srgbClr val="002060"/>
                </a:solidFill>
                <a:cs typeface="Arial" panose="020B0604020202020204" pitchFamily="34" charset="0"/>
              </a:rPr>
              <a:t>Верите ли вы, что штопальная игла могла занять достойное место в мире высокой моды?</a:t>
            </a:r>
          </a:p>
          <a:p>
            <a:r>
              <a:rPr lang="ru-RU" sz="2800" b="1" dirty="0">
                <a:solidFill>
                  <a:srgbClr val="002060"/>
                </a:solidFill>
                <a:cs typeface="Arial" panose="020B0604020202020204" pitchFamily="34" charset="0"/>
              </a:rPr>
              <a:t>Верите ли вы, что штопальная игла жива и по сей день?</a:t>
            </a:r>
          </a:p>
        </p:txBody>
      </p:sp>
      <p:pic>
        <p:nvPicPr>
          <p:cNvPr id="7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32" y="1621972"/>
            <a:ext cx="6029611" cy="3996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B8A9-62B0-4914-8B53-58CBADE6C8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0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16934627"/>
              </p:ext>
            </p:extLst>
          </p:nvPr>
        </p:nvGraphicFramePr>
        <p:xfrm>
          <a:off x="0" y="-152400"/>
          <a:ext cx="12192000" cy="183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Объект 2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146305" y="1328058"/>
            <a:ext cx="4821001" cy="4725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67338768"/>
              </p:ext>
            </p:extLst>
          </p:nvPr>
        </p:nvGraphicFramePr>
        <p:xfrm>
          <a:off x="5610225" y="1609724"/>
          <a:ext cx="63627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B8A9-62B0-4914-8B53-58CBADE6C8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8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054" y="418410"/>
            <a:ext cx="9144000" cy="73968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Государственное учреждение образования</a:t>
            </a:r>
            <a:br>
              <a:rPr lang="ru-RU" sz="28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«Средняя школа № 16 г. Мозыря»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5953" y="2156676"/>
            <a:ext cx="9413062" cy="21574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Развитие творческого мышления учащихся </a:t>
            </a:r>
            <a:r>
              <a:rPr lang="en-US" sz="3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3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ступени общего среднего образования</a:t>
            </a:r>
          </a:p>
          <a:p>
            <a:pPr>
              <a:spcBef>
                <a:spcPts val="0"/>
              </a:spcBef>
            </a:pPr>
            <a:r>
              <a:rPr lang="ru-RU" sz="3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 уроках русской литературы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0225" y="4099832"/>
            <a:ext cx="46529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rgbClr val="000066"/>
                </a:solidFill>
              </a:rPr>
              <a:t>Крытыш</a:t>
            </a:r>
            <a:r>
              <a:rPr lang="ru-RU" sz="2800" dirty="0">
                <a:solidFill>
                  <a:srgbClr val="000066"/>
                </a:solidFill>
              </a:rPr>
              <a:t> Наталья Ивановна,</a:t>
            </a:r>
          </a:p>
          <a:p>
            <a:r>
              <a:rPr lang="ru-RU" sz="2800" dirty="0">
                <a:solidFill>
                  <a:srgbClr val="000066"/>
                </a:solidFill>
              </a:rPr>
              <a:t>учитель начальных </a:t>
            </a:r>
            <a:r>
              <a:rPr lang="ru-RU" sz="2800" dirty="0" smtClean="0">
                <a:solidFill>
                  <a:srgbClr val="000066"/>
                </a:solidFill>
              </a:rPr>
              <a:t>классов высшей </a:t>
            </a:r>
            <a:r>
              <a:rPr lang="ru-RU" sz="2800" dirty="0">
                <a:solidFill>
                  <a:srgbClr val="000066"/>
                </a:solidFill>
              </a:rPr>
              <a:t>квалификационной категории</a:t>
            </a:r>
          </a:p>
          <a:p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B8A9-62B0-4914-8B53-58CBADE6C8F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1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35" y="4038600"/>
            <a:ext cx="3314023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2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4" y="3982613"/>
            <a:ext cx="2924176" cy="2951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949234"/>
            <a:ext cx="4381500" cy="294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6" y="-82127"/>
            <a:ext cx="4095750" cy="3154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3877258"/>
            <a:ext cx="3017493" cy="307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" y="-23445"/>
            <a:ext cx="3673231" cy="306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76" y="-46894"/>
            <a:ext cx="4886215" cy="285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02073087"/>
              </p:ext>
            </p:extLst>
          </p:nvPr>
        </p:nvGraphicFramePr>
        <p:xfrm>
          <a:off x="0" y="719666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B8A9-62B0-4914-8B53-58CBADE6C8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115" y="3755791"/>
            <a:ext cx="2649930" cy="2701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930" y="2445611"/>
            <a:ext cx="2423024" cy="2427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90" y="1338396"/>
            <a:ext cx="2649930" cy="2214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50167562"/>
              </p:ext>
            </p:extLst>
          </p:nvPr>
        </p:nvGraphicFramePr>
        <p:xfrm>
          <a:off x="0" y="-152400"/>
          <a:ext cx="12192000" cy="183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Овальная выноска 9"/>
          <p:cNvSpPr/>
          <p:nvPr/>
        </p:nvSpPr>
        <p:spPr>
          <a:xfrm>
            <a:off x="628650" y="2305050"/>
            <a:ext cx="1628775" cy="628650"/>
          </a:xfrm>
          <a:prstGeom prst="wedgeEllipseCallout">
            <a:avLst>
              <a:gd name="adj1" fmla="val 56360"/>
              <a:gd name="adj2" fmla="val 9711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Идеи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457199" y="3640342"/>
            <a:ext cx="1628775" cy="628650"/>
          </a:xfrm>
          <a:prstGeom prst="wedgeEllipseCallout">
            <a:avLst>
              <a:gd name="adj1" fmla="val 66886"/>
              <a:gd name="adj2" fmla="val 3196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Понятия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5162550" y="2381250"/>
            <a:ext cx="1628775" cy="628650"/>
          </a:xfrm>
          <a:prstGeom prst="wedgeEllipseCallout">
            <a:avLst>
              <a:gd name="adj1" fmla="val -64108"/>
              <a:gd name="adj2" fmla="val 8802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Имена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5219700" y="3659392"/>
            <a:ext cx="1628775" cy="628650"/>
          </a:xfrm>
          <a:prstGeom prst="wedgeEllipseCallout">
            <a:avLst>
              <a:gd name="adj1" fmla="val -74634"/>
              <a:gd name="adj2" fmla="val 4863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Решения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1438275" y="5372100"/>
            <a:ext cx="2314575" cy="628650"/>
          </a:xfrm>
          <a:prstGeom prst="wedgeEllipseCallout">
            <a:avLst>
              <a:gd name="adj1" fmla="val 43494"/>
              <a:gd name="adj2" fmla="val -12864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Предположения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B8A9-62B0-4914-8B53-58CBADE6C8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16997320"/>
              </p:ext>
            </p:extLst>
          </p:nvPr>
        </p:nvGraphicFramePr>
        <p:xfrm>
          <a:off x="0" y="-152400"/>
          <a:ext cx="12192000" cy="183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994108" y="2152685"/>
            <a:ext cx="566462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57035" y="3344983"/>
            <a:ext cx="1312984" cy="500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27808" y="3344982"/>
            <a:ext cx="1312984" cy="500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7382" y="4415667"/>
            <a:ext cx="423143" cy="281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7297" y="4403931"/>
            <a:ext cx="445047" cy="3048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6668" y="4415667"/>
            <a:ext cx="445047" cy="3048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6815" y="4380460"/>
            <a:ext cx="445047" cy="3048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1777" y="4372645"/>
            <a:ext cx="445047" cy="304826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2331715" y="2610815"/>
            <a:ext cx="833516" cy="64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579446" y="2610815"/>
            <a:ext cx="1039446" cy="73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808944" y="3845167"/>
            <a:ext cx="276728" cy="41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449820" y="3915951"/>
            <a:ext cx="0" cy="346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886668" y="3938954"/>
            <a:ext cx="98440" cy="323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275015" y="3892061"/>
            <a:ext cx="414216" cy="370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126892" y="3938954"/>
            <a:ext cx="57408" cy="323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078209"/>
              </p:ext>
            </p:extLst>
          </p:nvPr>
        </p:nvGraphicFramePr>
        <p:xfrm>
          <a:off x="6362791" y="3154671"/>
          <a:ext cx="5546319" cy="2984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773">
                  <a:extLst>
                    <a:ext uri="{9D8B030D-6E8A-4147-A177-3AD203B41FA5}">
                      <a16:colId xmlns:a16="http://schemas.microsoft.com/office/drawing/2014/main" xmlns="" val="2792225982"/>
                    </a:ext>
                  </a:extLst>
                </a:gridCol>
                <a:gridCol w="1848773">
                  <a:extLst>
                    <a:ext uri="{9D8B030D-6E8A-4147-A177-3AD203B41FA5}">
                      <a16:colId xmlns:a16="http://schemas.microsoft.com/office/drawing/2014/main" xmlns="" val="1744073516"/>
                    </a:ext>
                  </a:extLst>
                </a:gridCol>
                <a:gridCol w="1848773">
                  <a:extLst>
                    <a:ext uri="{9D8B030D-6E8A-4147-A177-3AD203B41FA5}">
                      <a16:colId xmlns:a16="http://schemas.microsoft.com/office/drawing/2014/main" xmlns="" val="3582616071"/>
                    </a:ext>
                  </a:extLst>
                </a:gridCol>
              </a:tblGrid>
              <a:tr h="4674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рождение сказки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вид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композиция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4887743"/>
                  </a:ext>
                </a:extLst>
              </a:tr>
              <a:tr h="515708">
                <a:tc>
                  <a:txBody>
                    <a:bodyPr/>
                    <a:lstStyle/>
                    <a:p>
                      <a:r>
                        <a:rPr lang="ru-RU" sz="2400" dirty="0"/>
                        <a:t>сюжет взят из жизни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волшебная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зачин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2094505"/>
                  </a:ext>
                </a:extLst>
              </a:tr>
              <a:tr h="515708">
                <a:tc>
                  <a:txBody>
                    <a:bodyPr/>
                    <a:lstStyle/>
                    <a:p>
                      <a:r>
                        <a:rPr lang="ru-RU" sz="2400" dirty="0"/>
                        <a:t>плод фантазии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бытовая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испытания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9867625"/>
                  </a:ext>
                </a:extLst>
              </a:tr>
              <a:tr h="515708">
                <a:tc>
                  <a:txBody>
                    <a:bodyPr/>
                    <a:lstStyle/>
                    <a:p>
                      <a:r>
                        <a:rPr lang="ru-RU" sz="2400" dirty="0"/>
                        <a:t>перевод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 животных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концовка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377434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B8A9-62B0-4914-8B53-58CBADE6C8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2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0" y="-152400"/>
          <a:ext cx="12192000" cy="183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xmlns="" id="{70ED666E-90F8-486D-A986-ADC01D86D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029014"/>
              </p:ext>
            </p:extLst>
          </p:nvPr>
        </p:nvGraphicFramePr>
        <p:xfrm>
          <a:off x="225285" y="559493"/>
          <a:ext cx="12191999" cy="5861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B8A9-62B0-4914-8B53-58CBADE6C8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B8A9-62B0-4914-8B53-58CBADE6C8FA}" type="slidenum">
              <a:rPr lang="ru-RU" smtClean="0"/>
              <a:t>6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695938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i="1" dirty="0">
                <a:solidFill>
                  <a:srgbClr val="002060"/>
                </a:solidFill>
              </a:rPr>
              <a:t>На ваш взгляд, как мог зародиться сюжет данного произведения?</a:t>
            </a:r>
            <a:endParaRPr lang="ru-RU" sz="3600" dirty="0">
              <a:solidFill>
                <a:srgbClr val="002060"/>
              </a:solidFill>
            </a:endParaRPr>
          </a:p>
          <a:p>
            <a:pPr lvl="0"/>
            <a:r>
              <a:rPr lang="ru-RU" sz="3600" i="1" dirty="0">
                <a:solidFill>
                  <a:srgbClr val="002060"/>
                </a:solidFill>
              </a:rPr>
              <a:t>Какого вида сказка?</a:t>
            </a:r>
            <a:endParaRPr lang="ru-RU" sz="3600" dirty="0">
              <a:solidFill>
                <a:srgbClr val="002060"/>
              </a:solidFill>
            </a:endParaRPr>
          </a:p>
          <a:p>
            <a:r>
              <a:rPr lang="ru-RU" sz="3600" i="1" dirty="0">
                <a:solidFill>
                  <a:srgbClr val="002060"/>
                </a:solidFill>
              </a:rPr>
              <a:t>Докажите, что это именно сказка, основываясь на построении сюжетной композиции.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0" y="-152400"/>
          <a:ext cx="12192000" cy="183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98" y="1581150"/>
            <a:ext cx="4524264" cy="304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5B06B002-D9F6-42A1-9140-7D3045B7A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724964"/>
              </p:ext>
            </p:extLst>
          </p:nvPr>
        </p:nvGraphicFramePr>
        <p:xfrm>
          <a:off x="-373801" y="12762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B8A9-62B0-4914-8B53-58CBADE6C8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0" y="-152400"/>
          <a:ext cx="12192000" cy="183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63BD4053-0519-411E-93CD-86B3997BEC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189608"/>
              </p:ext>
            </p:extLst>
          </p:nvPr>
        </p:nvGraphicFramePr>
        <p:xfrm>
          <a:off x="622852" y="2040835"/>
          <a:ext cx="6555409" cy="3832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9FC7A39-0395-4B57-BA8C-D349F02C2388}"/>
              </a:ext>
            </a:extLst>
          </p:cNvPr>
          <p:cNvSpPr/>
          <p:nvPr/>
        </p:nvSpPr>
        <p:spPr>
          <a:xfrm>
            <a:off x="8388626" y="2284976"/>
            <a:ext cx="33395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Героиня этой сказки тонка и блестящая</a:t>
            </a:r>
            <a:r>
              <a:rPr lang="ru-RU" sz="32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Она </a:t>
            </a:r>
            <a:r>
              <a:rPr lang="ru-RU" sz="3200" b="1" i="1" dirty="0">
                <a:solidFill>
                  <a:srgbClr val="002060"/>
                </a:solidFill>
              </a:rPr>
              <a:t>очень необходима швее.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B8A9-62B0-4914-8B53-58CBADE6C8F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9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92684335"/>
              </p:ext>
            </p:extLst>
          </p:nvPr>
        </p:nvGraphicFramePr>
        <p:xfrm>
          <a:off x="0" y="-152400"/>
          <a:ext cx="12192000" cy="183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545772"/>
            <a:ext cx="10942240" cy="371534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Штопальная игла была толстой.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Хозяйка делала с её помощью чёрную работу.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Хозяйка заколола штопальной иглой платье.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Штопальная игла упала в ручеёк.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Она очень уважительно отнеслась к бутылочному осколку.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4985" y="5573319"/>
            <a:ext cx="5664629" cy="743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</a:rPr>
              <a:t>0, 1, 0, 0, 1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B8A9-62B0-4914-8B53-58CBADE6C8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ne-zelenie-formi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sine-zelenie-formi</Template>
  <TotalTime>721</TotalTime>
  <Words>333</Words>
  <Application>Microsoft Office PowerPoint</Application>
  <PresentationFormat>Произвольный</PresentationFormat>
  <Paragraphs>100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sine-zelenie-formi</vt:lpstr>
      <vt:lpstr>Государственное учреждение образования «Средняя школа № 16 г. Мозыря»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Государственное учреждение образования «Средняя школа № 16 г. Мозыря»</vt:lpstr>
    </vt:vector>
  </TitlesOfParts>
  <Company>ADMIN7.RU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«Средняя школа № 16 г. Мозыря»</dc:title>
  <dc:creator>вадим</dc:creator>
  <cp:lastModifiedBy>Администратор</cp:lastModifiedBy>
  <cp:revision>54</cp:revision>
  <dcterms:created xsi:type="dcterms:W3CDTF">2019-10-04T09:07:10Z</dcterms:created>
  <dcterms:modified xsi:type="dcterms:W3CDTF">2019-10-22T14:36:21Z</dcterms:modified>
</cp:coreProperties>
</file>