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4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5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4227" r:id="rId2"/>
    <p:sldMasterId id="2147485120" r:id="rId3"/>
    <p:sldMasterId id="2147485305" r:id="rId4"/>
    <p:sldMasterId id="2147485874" r:id="rId5"/>
    <p:sldMasterId id="2147485927" r:id="rId6"/>
  </p:sldMasterIdLst>
  <p:notesMasterIdLst>
    <p:notesMasterId r:id="rId12"/>
  </p:notesMasterIdLst>
  <p:handoutMasterIdLst>
    <p:handoutMasterId r:id="rId13"/>
  </p:handoutMasterIdLst>
  <p:sldIdLst>
    <p:sldId id="602" r:id="rId7"/>
    <p:sldId id="936" r:id="rId8"/>
    <p:sldId id="937" r:id="rId9"/>
    <p:sldId id="993" r:id="rId10"/>
    <p:sldId id="996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77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55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32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09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86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63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40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17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D65E8CA-DA51-490E-829E-6AE484DED52B}">
          <p14:sldIdLst>
            <p14:sldId id="602"/>
            <p14:sldId id="936"/>
            <p14:sldId id="937"/>
            <p14:sldId id="993"/>
            <p14:sldId id="996"/>
          </p14:sldIdLst>
        </p14:section>
        <p14:section name="Раздел без заголовка" id="{4ADECD39-3CC1-4C91-8122-2CC0F062C9F5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3240" userDrawn="1">
          <p15:clr>
            <a:srgbClr val="A4A3A4"/>
          </p15:clr>
        </p15:guide>
        <p15:guide id="2" pos="7679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00FF"/>
    <a:srgbClr val="4A66AC"/>
    <a:srgbClr val="EC721E"/>
    <a:srgbClr val="FF3399"/>
    <a:srgbClr val="FF6699"/>
    <a:srgbClr val="32A012"/>
    <a:srgbClr val="FF99FF"/>
    <a:srgbClr val="5B9BD5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3849" autoAdjust="0"/>
  </p:normalViewPr>
  <p:slideViewPr>
    <p:cSldViewPr>
      <p:cViewPr varScale="1">
        <p:scale>
          <a:sx n="69" d="100"/>
          <a:sy n="69" d="100"/>
        </p:scale>
        <p:origin x="-834" y="-102"/>
      </p:cViewPr>
      <p:guideLst>
        <p:guide orient="horz" pos="3240"/>
        <p:guide orient="horz" pos="2160"/>
        <p:guide pos="767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4236"/>
    </p:cViewPr>
  </p:sorter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3B061-406F-43FA-8B21-8796C0211A92}" type="doc">
      <dgm:prSet loTypeId="urn:microsoft.com/office/officeart/2005/8/layout/hList6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B8B8EA6D-940A-4E2F-B018-E9B8E52432BA}">
      <dgm:prSet phldrT="[Текст]" custT="1"/>
      <dgm:spPr/>
      <dgm:t>
        <a:bodyPr/>
        <a:lstStyle/>
        <a:p>
          <a:r>
            <a:rPr lang="ru-RU" sz="2500" b="1" dirty="0" smtClean="0">
              <a:latin typeface="Times New Roman" pitchFamily="18" charset="0"/>
              <a:cs typeface="Times New Roman" pitchFamily="18" charset="0"/>
            </a:rPr>
            <a:t>Образовательный процесс осуществляется круглогодично</a:t>
          </a:r>
          <a:endParaRPr lang="ru-RU" sz="2500" b="1" dirty="0">
            <a:latin typeface="Times New Roman" pitchFamily="18" charset="0"/>
            <a:cs typeface="Times New Roman" pitchFamily="18" charset="0"/>
          </a:endParaRPr>
        </a:p>
      </dgm:t>
    </dgm:pt>
    <dgm:pt modelId="{84951DEF-5AD1-415E-AA02-D8AD9DAB0E25}" type="parTrans" cxnId="{420947A2-8EC8-45CC-9814-56AF14A6D493}">
      <dgm:prSet/>
      <dgm:spPr/>
      <dgm:t>
        <a:bodyPr/>
        <a:lstStyle/>
        <a:p>
          <a:endParaRPr lang="ru-RU"/>
        </a:p>
      </dgm:t>
    </dgm:pt>
    <dgm:pt modelId="{3E8E5742-BE5F-4B9E-8270-54527C98CB1B}" type="sibTrans" cxnId="{420947A2-8EC8-45CC-9814-56AF14A6D493}">
      <dgm:prSet/>
      <dgm:spPr/>
      <dgm:t>
        <a:bodyPr/>
        <a:lstStyle/>
        <a:p>
          <a:endParaRPr lang="ru-RU"/>
        </a:p>
      </dgm:t>
    </dgm:pt>
    <dgm:pt modelId="{6441C7D0-DC00-4FFF-8E93-35C209FDC5CB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Продолжительность</a:t>
          </a:r>
          <a:r>
            <a:rPr lang="ru-RU" sz="2500" b="1" dirty="0" smtClean="0">
              <a:latin typeface="Times New Roman" pitchFamily="18" charset="0"/>
              <a:cs typeface="Times New Roman" pitchFamily="18" charset="0"/>
            </a:rPr>
            <a:t> каникул 110 дней:</a:t>
          </a:r>
          <a:endParaRPr lang="en-US" sz="25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летние каникулы – 90 дней</a:t>
          </a:r>
        </a:p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зимние каникулы – 10 дней</a:t>
          </a:r>
        </a:p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весенние каникулы – 10 дней</a:t>
          </a:r>
        </a:p>
        <a:p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E9B8618D-6184-4A21-BF28-467B9D30770F}" type="parTrans" cxnId="{DD870448-BD02-4959-B890-4160735952D4}">
      <dgm:prSet/>
      <dgm:spPr/>
      <dgm:t>
        <a:bodyPr/>
        <a:lstStyle/>
        <a:p>
          <a:endParaRPr lang="ru-RU"/>
        </a:p>
      </dgm:t>
    </dgm:pt>
    <dgm:pt modelId="{76D56FF8-CE32-4B0A-B36F-6AF4AD1BC6DE}" type="sibTrans" cxnId="{DD870448-BD02-4959-B890-4160735952D4}">
      <dgm:prSet/>
      <dgm:spPr/>
      <dgm:t>
        <a:bodyPr/>
        <a:lstStyle/>
        <a:p>
          <a:endParaRPr lang="ru-RU"/>
        </a:p>
      </dgm:t>
    </dgm:pt>
    <dgm:pt modelId="{3B4B8392-505F-40F2-875B-AB83AD096BF1}">
      <dgm:prSet phldrT="[Текст]" custT="1"/>
      <dgm:spPr>
        <a:solidFill>
          <a:srgbClr val="4A66AC"/>
        </a:solidFill>
      </dgm:spPr>
      <dgm:t>
        <a:bodyPr/>
        <a:lstStyle/>
        <a:p>
          <a:r>
            <a:rPr lang="ru-RU" sz="2500" b="1" dirty="0" smtClean="0">
              <a:latin typeface="Times New Roman" pitchFamily="18" charset="0"/>
              <a:cs typeface="Times New Roman" pitchFamily="18" charset="0"/>
            </a:rPr>
            <a:t>Устанавливаются каникулы, в период которых занятия не проводятс</a:t>
          </a:r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я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6ABF2C29-A4F0-4668-95F1-7494DC3F06AE}" type="sibTrans" cxnId="{27A70ADA-56D6-45A3-A801-F9D204BCE4CD}">
      <dgm:prSet/>
      <dgm:spPr/>
      <dgm:t>
        <a:bodyPr/>
        <a:lstStyle/>
        <a:p>
          <a:endParaRPr lang="ru-RU"/>
        </a:p>
      </dgm:t>
    </dgm:pt>
    <dgm:pt modelId="{E68DE759-807F-43FD-A6BF-9B4EDC67AF6E}" type="parTrans" cxnId="{27A70ADA-56D6-45A3-A801-F9D204BCE4CD}">
      <dgm:prSet/>
      <dgm:spPr/>
      <dgm:t>
        <a:bodyPr/>
        <a:lstStyle/>
        <a:p>
          <a:endParaRPr lang="ru-RU"/>
        </a:p>
      </dgm:t>
    </dgm:pt>
    <dgm:pt modelId="{3A05F25F-4FA1-49AB-8A00-3FA0E610440F}" type="pres">
      <dgm:prSet presAssocID="{BD93B061-406F-43FA-8B21-8796C0211A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DDC8CE-57DF-4871-8C10-09E35AB498A3}" type="pres">
      <dgm:prSet presAssocID="{B8B8EA6D-940A-4E2F-B018-E9B8E52432BA}" presName="node" presStyleLbl="node1" presStyleIdx="0" presStyleCnt="3" custScaleX="123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990D8-DD08-4856-9426-C5547FA190BB}" type="pres">
      <dgm:prSet presAssocID="{3E8E5742-BE5F-4B9E-8270-54527C98CB1B}" presName="sibTrans" presStyleCnt="0"/>
      <dgm:spPr/>
      <dgm:t>
        <a:bodyPr/>
        <a:lstStyle/>
        <a:p>
          <a:endParaRPr lang="ru-RU"/>
        </a:p>
      </dgm:t>
    </dgm:pt>
    <dgm:pt modelId="{07E31216-8A6B-4A59-A5AD-BB0DE33C36E3}" type="pres">
      <dgm:prSet presAssocID="{3B4B8392-505F-40F2-875B-AB83AD096BF1}" presName="node" presStyleLbl="node1" presStyleIdx="1" presStyleCnt="3" custScaleX="125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3DD5F-D0E5-4FD4-B6AF-0E3F120B135F}" type="pres">
      <dgm:prSet presAssocID="{6ABF2C29-A4F0-4668-95F1-7494DC3F06AE}" presName="sibTrans" presStyleCnt="0"/>
      <dgm:spPr/>
      <dgm:t>
        <a:bodyPr/>
        <a:lstStyle/>
        <a:p>
          <a:endParaRPr lang="ru-RU"/>
        </a:p>
      </dgm:t>
    </dgm:pt>
    <dgm:pt modelId="{915B7974-3D9C-49E7-9348-E6B711D403D3}" type="pres">
      <dgm:prSet presAssocID="{6441C7D0-DC00-4FFF-8E93-35C209FDC5CB}" presName="node" presStyleLbl="node1" presStyleIdx="2" presStyleCnt="3" custScaleX="132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585961-729E-49D7-AC9D-1EA9481895AE}" type="presOf" srcId="{3B4B8392-505F-40F2-875B-AB83AD096BF1}" destId="{07E31216-8A6B-4A59-A5AD-BB0DE33C36E3}" srcOrd="0" destOrd="0" presId="urn:microsoft.com/office/officeart/2005/8/layout/hList6"/>
    <dgm:cxn modelId="{DD870448-BD02-4959-B890-4160735952D4}" srcId="{BD93B061-406F-43FA-8B21-8796C0211A92}" destId="{6441C7D0-DC00-4FFF-8E93-35C209FDC5CB}" srcOrd="2" destOrd="0" parTransId="{E9B8618D-6184-4A21-BF28-467B9D30770F}" sibTransId="{76D56FF8-CE32-4B0A-B36F-6AF4AD1BC6DE}"/>
    <dgm:cxn modelId="{420947A2-8EC8-45CC-9814-56AF14A6D493}" srcId="{BD93B061-406F-43FA-8B21-8796C0211A92}" destId="{B8B8EA6D-940A-4E2F-B018-E9B8E52432BA}" srcOrd="0" destOrd="0" parTransId="{84951DEF-5AD1-415E-AA02-D8AD9DAB0E25}" sibTransId="{3E8E5742-BE5F-4B9E-8270-54527C98CB1B}"/>
    <dgm:cxn modelId="{27A70ADA-56D6-45A3-A801-F9D204BCE4CD}" srcId="{BD93B061-406F-43FA-8B21-8796C0211A92}" destId="{3B4B8392-505F-40F2-875B-AB83AD096BF1}" srcOrd="1" destOrd="0" parTransId="{E68DE759-807F-43FD-A6BF-9B4EDC67AF6E}" sibTransId="{6ABF2C29-A4F0-4668-95F1-7494DC3F06AE}"/>
    <dgm:cxn modelId="{E0054983-8D62-4558-9EA5-699BC9BD3715}" type="presOf" srcId="{B8B8EA6D-940A-4E2F-B018-E9B8E52432BA}" destId="{A3DDC8CE-57DF-4871-8C10-09E35AB498A3}" srcOrd="0" destOrd="0" presId="urn:microsoft.com/office/officeart/2005/8/layout/hList6"/>
    <dgm:cxn modelId="{22F81007-A0B5-468D-8A9A-7CCA9C89B850}" type="presOf" srcId="{BD93B061-406F-43FA-8B21-8796C0211A92}" destId="{3A05F25F-4FA1-49AB-8A00-3FA0E610440F}" srcOrd="0" destOrd="0" presId="urn:microsoft.com/office/officeart/2005/8/layout/hList6"/>
    <dgm:cxn modelId="{39A4C5B0-DFD9-4AE1-808A-95BEB380A49B}" type="presOf" srcId="{6441C7D0-DC00-4FFF-8E93-35C209FDC5CB}" destId="{915B7974-3D9C-49E7-9348-E6B711D403D3}" srcOrd="0" destOrd="0" presId="urn:microsoft.com/office/officeart/2005/8/layout/hList6"/>
    <dgm:cxn modelId="{EBE9413E-DED3-45B5-97A0-5AC8D2AE7BA3}" type="presParOf" srcId="{3A05F25F-4FA1-49AB-8A00-3FA0E610440F}" destId="{A3DDC8CE-57DF-4871-8C10-09E35AB498A3}" srcOrd="0" destOrd="0" presId="urn:microsoft.com/office/officeart/2005/8/layout/hList6"/>
    <dgm:cxn modelId="{B68F51D9-FD8C-4B74-92B4-BD1A9AECC5B8}" type="presParOf" srcId="{3A05F25F-4FA1-49AB-8A00-3FA0E610440F}" destId="{A2D990D8-DD08-4856-9426-C5547FA190BB}" srcOrd="1" destOrd="0" presId="urn:microsoft.com/office/officeart/2005/8/layout/hList6"/>
    <dgm:cxn modelId="{B15894AF-9E4F-41EC-B1D2-3B8426CFA4D8}" type="presParOf" srcId="{3A05F25F-4FA1-49AB-8A00-3FA0E610440F}" destId="{07E31216-8A6B-4A59-A5AD-BB0DE33C36E3}" srcOrd="2" destOrd="0" presId="urn:microsoft.com/office/officeart/2005/8/layout/hList6"/>
    <dgm:cxn modelId="{B32027F9-F4AD-4A9D-B6AF-813B6AC2B887}" type="presParOf" srcId="{3A05F25F-4FA1-49AB-8A00-3FA0E610440F}" destId="{F983DD5F-D0E5-4FD4-B6AF-0E3F120B135F}" srcOrd="3" destOrd="0" presId="urn:microsoft.com/office/officeart/2005/8/layout/hList6"/>
    <dgm:cxn modelId="{C516C640-9AA1-44E8-8A35-EBF0FAE539B4}" type="presParOf" srcId="{3A05F25F-4FA1-49AB-8A00-3FA0E610440F}" destId="{915B7974-3D9C-49E7-9348-E6B711D403D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FFEEE2-34D6-428C-A852-D131BFA2681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559CC0C-CC97-4014-A702-AAD053A4584A}">
      <dgm:prSet phldrT="[Текст]" custT="1"/>
      <dgm:spPr>
        <a:solidFill>
          <a:schemeClr val="accent1"/>
        </a:solidFill>
      </dgm:spPr>
      <dgm:t>
        <a:bodyPr/>
        <a:lstStyle/>
        <a:p>
          <a:pPr algn="just"/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Несоблюдение требований  тематического планирования</a:t>
          </a:r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38CAA66F-8C11-43FE-AD2D-D5E4E7E784AD}" type="parTrans" cxnId="{8D0F93E9-4557-4E28-9C70-80FD5FA658A4}">
      <dgm:prSet/>
      <dgm:spPr/>
      <dgm:t>
        <a:bodyPr/>
        <a:lstStyle/>
        <a:p>
          <a:endParaRPr lang="ru-RU"/>
        </a:p>
      </dgm:t>
    </dgm:pt>
    <dgm:pt modelId="{B6618A7B-B0B0-4BAB-8471-C218C0E0BE6E}" type="sibTrans" cxnId="{8D0F93E9-4557-4E28-9C70-80FD5FA658A4}">
      <dgm:prSet/>
      <dgm:spPr/>
      <dgm:t>
        <a:bodyPr/>
        <a:lstStyle/>
        <a:p>
          <a:endParaRPr lang="ru-RU"/>
        </a:p>
      </dgm:t>
    </dgm:pt>
    <dgm:pt modelId="{A0578583-DE3D-4D4D-BA35-3CD13AE4825E}">
      <dgm:prSet custT="1"/>
      <dgm:spPr>
        <a:solidFill>
          <a:schemeClr val="accent1"/>
        </a:solidFill>
      </dgm:spPr>
      <dgm:t>
        <a:bodyPr/>
        <a:lstStyle/>
        <a:p>
          <a:pPr algn="just"/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Отсутствие разнообразия и  интеграции  детской деятельности </a:t>
          </a:r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DF6BB5B7-055E-4D7A-88E3-E087AAEF7A7B}" type="parTrans" cxnId="{AFD1CB6D-6FE9-46F8-B870-B9C095FA2513}">
      <dgm:prSet/>
      <dgm:spPr/>
      <dgm:t>
        <a:bodyPr/>
        <a:lstStyle/>
        <a:p>
          <a:endParaRPr lang="ru-RU"/>
        </a:p>
      </dgm:t>
    </dgm:pt>
    <dgm:pt modelId="{55D0593B-5790-4151-8DEE-1151B91AABEA}" type="sibTrans" cxnId="{AFD1CB6D-6FE9-46F8-B870-B9C095FA2513}">
      <dgm:prSet/>
      <dgm:spPr/>
      <dgm:t>
        <a:bodyPr/>
        <a:lstStyle/>
        <a:p>
          <a:endParaRPr lang="ru-RU"/>
        </a:p>
      </dgm:t>
    </dgm:pt>
    <dgm:pt modelId="{A59D0D71-E1DA-41B4-844D-A2B6CB447C18}">
      <dgm:prSet custT="1"/>
      <dgm:spPr>
        <a:solidFill>
          <a:schemeClr val="accent1"/>
        </a:solidFill>
      </dgm:spPr>
      <dgm:t>
        <a:bodyPr/>
        <a:lstStyle/>
        <a:p>
          <a:pPr algn="just"/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Формальный подход планирования индивидуальной работы</a:t>
          </a:r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D2050042-B7AF-492A-85EC-2A8958CE540B}" type="parTrans" cxnId="{78D50577-8580-4E3C-BE14-65615BF7B842}">
      <dgm:prSet/>
      <dgm:spPr/>
      <dgm:t>
        <a:bodyPr/>
        <a:lstStyle/>
        <a:p>
          <a:endParaRPr lang="ru-RU"/>
        </a:p>
      </dgm:t>
    </dgm:pt>
    <dgm:pt modelId="{B926CD72-1D3D-40D9-91FC-92ADFA16E706}" type="sibTrans" cxnId="{78D50577-8580-4E3C-BE14-65615BF7B842}">
      <dgm:prSet/>
      <dgm:spPr/>
      <dgm:t>
        <a:bodyPr/>
        <a:lstStyle/>
        <a:p>
          <a:endParaRPr lang="ru-RU"/>
        </a:p>
      </dgm:t>
    </dgm:pt>
    <dgm:pt modelId="{40590303-3610-471A-8003-3A2D0AA1E705}">
      <dgm:prSet custT="1"/>
      <dgm:spPr>
        <a:solidFill>
          <a:schemeClr val="accent1"/>
        </a:solidFill>
      </dgm:spPr>
      <dgm:t>
        <a:bodyPr/>
        <a:lstStyle/>
        <a:p>
          <a:pPr algn="just"/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Недостаточное количество мероприятий по предупреждению детского травматизма, формированию правил безопасного поведения, популяризации белорусского языка</a:t>
          </a:r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8C78067E-E9E0-4EA9-9205-EBFB149C79D7}" type="parTrans" cxnId="{D55475B2-D5CD-43C5-AA38-BDC66CBE28AE}">
      <dgm:prSet/>
      <dgm:spPr/>
      <dgm:t>
        <a:bodyPr/>
        <a:lstStyle/>
        <a:p>
          <a:endParaRPr lang="ru-RU"/>
        </a:p>
      </dgm:t>
    </dgm:pt>
    <dgm:pt modelId="{ADE670DE-D61B-4C21-BD75-9636F564BDFF}" type="sibTrans" cxnId="{D55475B2-D5CD-43C5-AA38-BDC66CBE28AE}">
      <dgm:prSet/>
      <dgm:spPr/>
      <dgm:t>
        <a:bodyPr/>
        <a:lstStyle/>
        <a:p>
          <a:endParaRPr lang="ru-RU"/>
        </a:p>
      </dgm:t>
    </dgm:pt>
    <dgm:pt modelId="{36E6B3B3-B744-49F5-9DEA-6EF0FDED106F}">
      <dgm:prSet phldrT="[Текст]" custT="1"/>
      <dgm:spPr>
        <a:solidFill>
          <a:schemeClr val="accent1"/>
        </a:solidFill>
      </dgm:spPr>
      <dgm:t>
        <a:bodyPr/>
        <a:lstStyle/>
        <a:p>
          <a:pPr algn="just"/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Несоответствие форм  организации работы с детьми требованиям нормативных правовых документов (планируются занятия)</a:t>
          </a:r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74EAF738-94B1-4CF0-B474-8E443C6AAE1D}" type="parTrans" cxnId="{EF2B3C78-E0D0-4D7C-BFF0-AC40B4EB87D6}">
      <dgm:prSet/>
      <dgm:spPr/>
      <dgm:t>
        <a:bodyPr/>
        <a:lstStyle/>
        <a:p>
          <a:endParaRPr lang="ru-RU"/>
        </a:p>
      </dgm:t>
    </dgm:pt>
    <dgm:pt modelId="{5E2F7FF0-C433-457A-A396-535676FE3027}" type="sibTrans" cxnId="{EF2B3C78-E0D0-4D7C-BFF0-AC40B4EB87D6}">
      <dgm:prSet/>
      <dgm:spPr/>
      <dgm:t>
        <a:bodyPr/>
        <a:lstStyle/>
        <a:p>
          <a:endParaRPr lang="ru-RU"/>
        </a:p>
      </dgm:t>
    </dgm:pt>
    <dgm:pt modelId="{9DF41DC2-E9B2-4CC2-8B0F-77E45061A7EE}">
      <dgm:prSet phldrT="[Текст]" custT="1"/>
      <dgm:spPr>
        <a:solidFill>
          <a:schemeClr val="accent1"/>
        </a:solidFill>
      </dgm:spPr>
      <dgm:t>
        <a:bodyPr/>
        <a:lstStyle/>
        <a:p>
          <a:pPr algn="just"/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Некорректность формулировок целей организации детской деятельности</a:t>
          </a:r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258EDC1B-70B0-48BF-8DE4-3B1FE04AB99C}" type="parTrans" cxnId="{12CCD138-D6EC-4F89-8A82-BC1BB4E0064B}">
      <dgm:prSet/>
      <dgm:spPr/>
      <dgm:t>
        <a:bodyPr/>
        <a:lstStyle/>
        <a:p>
          <a:endParaRPr lang="ru-RU"/>
        </a:p>
      </dgm:t>
    </dgm:pt>
    <dgm:pt modelId="{F5805749-B725-418E-819E-40CF054EB5CE}" type="sibTrans" cxnId="{12CCD138-D6EC-4F89-8A82-BC1BB4E0064B}">
      <dgm:prSet/>
      <dgm:spPr/>
      <dgm:t>
        <a:bodyPr/>
        <a:lstStyle/>
        <a:p>
          <a:endParaRPr lang="ru-RU"/>
        </a:p>
      </dgm:t>
    </dgm:pt>
    <dgm:pt modelId="{370BC9B8-1EC2-4AC0-B4A2-4FE004C05D1A}" type="pres">
      <dgm:prSet presAssocID="{0EFFEEE2-34D6-428C-A852-D131BFA268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FE0C0B-ED82-49BF-8E32-D4A57E3B03A6}" type="pres">
      <dgm:prSet presAssocID="{4559CC0C-CC97-4014-A702-AAD053A4584A}" presName="parentText" presStyleLbl="node1" presStyleIdx="0" presStyleCnt="6" custScaleY="49582" custLinFactNeighborY="781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DEA4B-44FA-480B-9C4B-9CB8D3825108}" type="pres">
      <dgm:prSet presAssocID="{B6618A7B-B0B0-4BAB-8471-C218C0E0BE6E}" presName="spacer" presStyleCnt="0"/>
      <dgm:spPr/>
      <dgm:t>
        <a:bodyPr/>
        <a:lstStyle/>
        <a:p>
          <a:endParaRPr lang="ru-RU"/>
        </a:p>
      </dgm:t>
    </dgm:pt>
    <dgm:pt modelId="{14D13998-44D6-48AC-B586-007164D9C303}" type="pres">
      <dgm:prSet presAssocID="{36E6B3B3-B744-49F5-9DEA-6EF0FDED106F}" presName="parentText" presStyleLbl="node1" presStyleIdx="1" presStyleCnt="6" custScaleY="70503" custLinFactNeighborY="667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5D3E4-E7D4-4E23-82DB-CD2DDE80B1EA}" type="pres">
      <dgm:prSet presAssocID="{5E2F7FF0-C433-457A-A396-535676FE3027}" presName="spacer" presStyleCnt="0"/>
      <dgm:spPr/>
    </dgm:pt>
    <dgm:pt modelId="{C4AF1A1D-046C-4C52-824D-8ADAD2E943EF}" type="pres">
      <dgm:prSet presAssocID="{9DF41DC2-E9B2-4CC2-8B0F-77E45061A7EE}" presName="parentText" presStyleLbl="node1" presStyleIdx="2" presStyleCnt="6" custScaleY="63274" custLinFactNeighborY="633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3AE59-CF8E-408C-9646-C2E6F5FAFD52}" type="pres">
      <dgm:prSet presAssocID="{F5805749-B725-418E-819E-40CF054EB5CE}" presName="spacer" presStyleCnt="0"/>
      <dgm:spPr/>
    </dgm:pt>
    <dgm:pt modelId="{0223E175-9563-4818-8B13-30473552ADDD}" type="pres">
      <dgm:prSet presAssocID="{A0578583-DE3D-4D4D-BA35-3CD13AE4825E}" presName="parentText" presStyleLbl="node1" presStyleIdx="3" presStyleCnt="6" custScaleY="65137" custLinFactNeighborY="661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7E007-C8C6-42F8-99E6-9AA12ED479F9}" type="pres">
      <dgm:prSet presAssocID="{55D0593B-5790-4151-8DEE-1151B91AABEA}" presName="spacer" presStyleCnt="0"/>
      <dgm:spPr/>
      <dgm:t>
        <a:bodyPr/>
        <a:lstStyle/>
        <a:p>
          <a:endParaRPr lang="ru-RU"/>
        </a:p>
      </dgm:t>
    </dgm:pt>
    <dgm:pt modelId="{43E64A8A-9EE4-44A5-9ED8-BD5B4979AF2E}" type="pres">
      <dgm:prSet presAssocID="{A59D0D71-E1DA-41B4-844D-A2B6CB447C18}" presName="parentText" presStyleLbl="node1" presStyleIdx="4" presStyleCnt="6" custScaleY="49434" custLinFactNeighborY="527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F1BF3-0D0B-4E2B-9BAD-3847ECD2D873}" type="pres">
      <dgm:prSet presAssocID="{B926CD72-1D3D-40D9-91FC-92ADFA16E706}" presName="spacer" presStyleCnt="0"/>
      <dgm:spPr/>
      <dgm:t>
        <a:bodyPr/>
        <a:lstStyle/>
        <a:p>
          <a:endParaRPr lang="ru-RU"/>
        </a:p>
      </dgm:t>
    </dgm:pt>
    <dgm:pt modelId="{41C9F3D2-BB86-4BBE-BDDD-6B7F3EC19100}" type="pres">
      <dgm:prSet presAssocID="{40590303-3610-471A-8003-3A2D0AA1E705}" presName="parentText" presStyleLbl="node1" presStyleIdx="5" presStyleCnt="6" custScaleY="82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5475B2-D5CD-43C5-AA38-BDC66CBE28AE}" srcId="{0EFFEEE2-34D6-428C-A852-D131BFA26816}" destId="{40590303-3610-471A-8003-3A2D0AA1E705}" srcOrd="5" destOrd="0" parTransId="{8C78067E-E9E0-4EA9-9205-EBFB149C79D7}" sibTransId="{ADE670DE-D61B-4C21-BD75-9636F564BDFF}"/>
    <dgm:cxn modelId="{0E1781B8-6059-497A-AF9C-C5343FBD9880}" type="presOf" srcId="{9DF41DC2-E9B2-4CC2-8B0F-77E45061A7EE}" destId="{C4AF1A1D-046C-4C52-824D-8ADAD2E943EF}" srcOrd="0" destOrd="0" presId="urn:microsoft.com/office/officeart/2005/8/layout/vList2"/>
    <dgm:cxn modelId="{BBB797E6-29E3-4B8F-B3AE-EAE80A2F293F}" type="presOf" srcId="{40590303-3610-471A-8003-3A2D0AA1E705}" destId="{41C9F3D2-BB86-4BBE-BDDD-6B7F3EC19100}" srcOrd="0" destOrd="0" presId="urn:microsoft.com/office/officeart/2005/8/layout/vList2"/>
    <dgm:cxn modelId="{78D50577-8580-4E3C-BE14-65615BF7B842}" srcId="{0EFFEEE2-34D6-428C-A852-D131BFA26816}" destId="{A59D0D71-E1DA-41B4-844D-A2B6CB447C18}" srcOrd="4" destOrd="0" parTransId="{D2050042-B7AF-492A-85EC-2A8958CE540B}" sibTransId="{B926CD72-1D3D-40D9-91FC-92ADFA16E706}"/>
    <dgm:cxn modelId="{EF2B3C78-E0D0-4D7C-BFF0-AC40B4EB87D6}" srcId="{0EFFEEE2-34D6-428C-A852-D131BFA26816}" destId="{36E6B3B3-B744-49F5-9DEA-6EF0FDED106F}" srcOrd="1" destOrd="0" parTransId="{74EAF738-94B1-4CF0-B474-8E443C6AAE1D}" sibTransId="{5E2F7FF0-C433-457A-A396-535676FE3027}"/>
    <dgm:cxn modelId="{3835E9E5-35B8-4961-A766-40245BC7AA92}" type="presOf" srcId="{0EFFEEE2-34D6-428C-A852-D131BFA26816}" destId="{370BC9B8-1EC2-4AC0-B4A2-4FE004C05D1A}" srcOrd="0" destOrd="0" presId="urn:microsoft.com/office/officeart/2005/8/layout/vList2"/>
    <dgm:cxn modelId="{1CB24FD5-E07C-4973-869B-BE6298A118F4}" type="presOf" srcId="{A59D0D71-E1DA-41B4-844D-A2B6CB447C18}" destId="{43E64A8A-9EE4-44A5-9ED8-BD5B4979AF2E}" srcOrd="0" destOrd="0" presId="urn:microsoft.com/office/officeart/2005/8/layout/vList2"/>
    <dgm:cxn modelId="{68C5FB57-36DE-435B-9689-5AA0C505AA8D}" type="presOf" srcId="{36E6B3B3-B744-49F5-9DEA-6EF0FDED106F}" destId="{14D13998-44D6-48AC-B586-007164D9C303}" srcOrd="0" destOrd="0" presId="urn:microsoft.com/office/officeart/2005/8/layout/vList2"/>
    <dgm:cxn modelId="{12CCD138-D6EC-4F89-8A82-BC1BB4E0064B}" srcId="{0EFFEEE2-34D6-428C-A852-D131BFA26816}" destId="{9DF41DC2-E9B2-4CC2-8B0F-77E45061A7EE}" srcOrd="2" destOrd="0" parTransId="{258EDC1B-70B0-48BF-8DE4-3B1FE04AB99C}" sibTransId="{F5805749-B725-418E-819E-40CF054EB5CE}"/>
    <dgm:cxn modelId="{F9645CB9-CD0C-40A7-83A0-31219C16FD1D}" type="presOf" srcId="{4559CC0C-CC97-4014-A702-AAD053A4584A}" destId="{B1FE0C0B-ED82-49BF-8E32-D4A57E3B03A6}" srcOrd="0" destOrd="0" presId="urn:microsoft.com/office/officeart/2005/8/layout/vList2"/>
    <dgm:cxn modelId="{3FE5D4B3-DBF2-43DB-9E9D-33F9145B1FE5}" type="presOf" srcId="{A0578583-DE3D-4D4D-BA35-3CD13AE4825E}" destId="{0223E175-9563-4818-8B13-30473552ADDD}" srcOrd="0" destOrd="0" presId="urn:microsoft.com/office/officeart/2005/8/layout/vList2"/>
    <dgm:cxn modelId="{AFD1CB6D-6FE9-46F8-B870-B9C095FA2513}" srcId="{0EFFEEE2-34D6-428C-A852-D131BFA26816}" destId="{A0578583-DE3D-4D4D-BA35-3CD13AE4825E}" srcOrd="3" destOrd="0" parTransId="{DF6BB5B7-055E-4D7A-88E3-E087AAEF7A7B}" sibTransId="{55D0593B-5790-4151-8DEE-1151B91AABEA}"/>
    <dgm:cxn modelId="{8D0F93E9-4557-4E28-9C70-80FD5FA658A4}" srcId="{0EFFEEE2-34D6-428C-A852-D131BFA26816}" destId="{4559CC0C-CC97-4014-A702-AAD053A4584A}" srcOrd="0" destOrd="0" parTransId="{38CAA66F-8C11-43FE-AD2D-D5E4E7E784AD}" sibTransId="{B6618A7B-B0B0-4BAB-8471-C218C0E0BE6E}"/>
    <dgm:cxn modelId="{F39D238F-B260-4C5C-AB77-F1B0858D4140}" type="presParOf" srcId="{370BC9B8-1EC2-4AC0-B4A2-4FE004C05D1A}" destId="{B1FE0C0B-ED82-49BF-8E32-D4A57E3B03A6}" srcOrd="0" destOrd="0" presId="urn:microsoft.com/office/officeart/2005/8/layout/vList2"/>
    <dgm:cxn modelId="{DBF16FC6-8C5D-4156-80AA-81EB7ECB73E7}" type="presParOf" srcId="{370BC9B8-1EC2-4AC0-B4A2-4FE004C05D1A}" destId="{E55DEA4B-44FA-480B-9C4B-9CB8D3825108}" srcOrd="1" destOrd="0" presId="urn:microsoft.com/office/officeart/2005/8/layout/vList2"/>
    <dgm:cxn modelId="{EE5FBAC6-3321-4A0D-BA86-8FFE6749DAB3}" type="presParOf" srcId="{370BC9B8-1EC2-4AC0-B4A2-4FE004C05D1A}" destId="{14D13998-44D6-48AC-B586-007164D9C303}" srcOrd="2" destOrd="0" presId="urn:microsoft.com/office/officeart/2005/8/layout/vList2"/>
    <dgm:cxn modelId="{A9C146CC-3224-4AFA-AB51-26372BCE95C7}" type="presParOf" srcId="{370BC9B8-1EC2-4AC0-B4A2-4FE004C05D1A}" destId="{9D15D3E4-E7D4-4E23-82DB-CD2DDE80B1EA}" srcOrd="3" destOrd="0" presId="urn:microsoft.com/office/officeart/2005/8/layout/vList2"/>
    <dgm:cxn modelId="{2193ED5D-7A68-40BB-BAE5-3F4596DDD0A1}" type="presParOf" srcId="{370BC9B8-1EC2-4AC0-B4A2-4FE004C05D1A}" destId="{C4AF1A1D-046C-4C52-824D-8ADAD2E943EF}" srcOrd="4" destOrd="0" presId="urn:microsoft.com/office/officeart/2005/8/layout/vList2"/>
    <dgm:cxn modelId="{80320BB1-1F57-4C46-804F-3DAE3926E9F4}" type="presParOf" srcId="{370BC9B8-1EC2-4AC0-B4A2-4FE004C05D1A}" destId="{56E3AE59-CF8E-408C-9646-C2E6F5FAFD52}" srcOrd="5" destOrd="0" presId="urn:microsoft.com/office/officeart/2005/8/layout/vList2"/>
    <dgm:cxn modelId="{56E2552F-ACEB-4E28-B45D-8CF319095939}" type="presParOf" srcId="{370BC9B8-1EC2-4AC0-B4A2-4FE004C05D1A}" destId="{0223E175-9563-4818-8B13-30473552ADDD}" srcOrd="6" destOrd="0" presId="urn:microsoft.com/office/officeart/2005/8/layout/vList2"/>
    <dgm:cxn modelId="{A38DD09E-C05E-4666-802C-B74387828565}" type="presParOf" srcId="{370BC9B8-1EC2-4AC0-B4A2-4FE004C05D1A}" destId="{9C87E007-C8C6-42F8-99E6-9AA12ED479F9}" srcOrd="7" destOrd="0" presId="urn:microsoft.com/office/officeart/2005/8/layout/vList2"/>
    <dgm:cxn modelId="{57E414AE-C044-441D-A614-E0515F8012BD}" type="presParOf" srcId="{370BC9B8-1EC2-4AC0-B4A2-4FE004C05D1A}" destId="{43E64A8A-9EE4-44A5-9ED8-BD5B4979AF2E}" srcOrd="8" destOrd="0" presId="urn:microsoft.com/office/officeart/2005/8/layout/vList2"/>
    <dgm:cxn modelId="{5E9650F6-F526-4AA8-A546-B89D445FCA7A}" type="presParOf" srcId="{370BC9B8-1EC2-4AC0-B4A2-4FE004C05D1A}" destId="{5D3F1BF3-0D0B-4E2B-9BAD-3847ECD2D873}" srcOrd="9" destOrd="0" presId="urn:microsoft.com/office/officeart/2005/8/layout/vList2"/>
    <dgm:cxn modelId="{9BBBDD4D-326B-4EC4-A5D9-B20619EF3880}" type="presParOf" srcId="{370BC9B8-1EC2-4AC0-B4A2-4FE004C05D1A}" destId="{41C9F3D2-BB86-4BBE-BDDD-6B7F3EC1910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72C309-25B6-4B51-BD30-ECF0DC51348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19824D1-1CCE-45E8-9670-AE2AD9351D7C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Категория работников</a:t>
          </a:r>
          <a:endParaRPr lang="ru-RU" sz="2000" b="1" dirty="0">
            <a:solidFill>
              <a:srgbClr val="0033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D9F63C-3AA0-4FB6-A666-AD39F55D14EB}" type="parTrans" cxnId="{59690120-8870-486D-82BB-610EEBE1C6A2}">
      <dgm:prSet/>
      <dgm:spPr/>
      <dgm:t>
        <a:bodyPr/>
        <a:lstStyle/>
        <a:p>
          <a:endParaRPr lang="ru-RU"/>
        </a:p>
      </dgm:t>
    </dgm:pt>
    <dgm:pt modelId="{656D181B-79BE-4C99-A121-0DA3CB0DB96F}" type="sibTrans" cxnId="{59690120-8870-486D-82BB-610EEBE1C6A2}">
      <dgm:prSet/>
      <dgm:spPr/>
      <dgm:t>
        <a:bodyPr/>
        <a:lstStyle/>
        <a:p>
          <a:endParaRPr lang="ru-RU"/>
        </a:p>
      </dgm:t>
    </dgm:pt>
    <dgm:pt modelId="{0D1AA4CB-D201-4507-B930-D2B7D8027E50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Педагогические работники</a:t>
          </a:r>
          <a:endParaRPr lang="ru-RU" sz="2000" b="1" dirty="0">
            <a:solidFill>
              <a:srgbClr val="0033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E0EF33-BC4A-4009-96FE-1E5ECE93C2FA}" type="parTrans" cxnId="{9810164F-B882-4C67-AB93-57E2519189CF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EC4C03A-866F-449C-BE30-1B1A1575FF66}" type="sibTrans" cxnId="{9810164F-B882-4C67-AB93-57E2519189CF}">
      <dgm:prSet/>
      <dgm:spPr/>
      <dgm:t>
        <a:bodyPr/>
        <a:lstStyle/>
        <a:p>
          <a:endParaRPr lang="ru-RU"/>
        </a:p>
      </dgm:t>
    </dgm:pt>
    <dgm:pt modelId="{AC294467-68D8-4EE0-BFF2-EEA8DFF5372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Воспитатели дошкольного образования</a:t>
          </a:r>
          <a:endParaRPr lang="ru-RU" sz="20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D5867AD-D169-462F-A34A-6BC3CAF4D658}" type="parTrans" cxnId="{489C2406-5282-479A-B09A-9C1F5C27B7BB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7B3DF89A-3DFD-4B10-8B8D-D58B23457ACA}" type="sibTrans" cxnId="{489C2406-5282-479A-B09A-9C1F5C27B7BB}">
      <dgm:prSet/>
      <dgm:spPr/>
      <dgm:t>
        <a:bodyPr/>
        <a:lstStyle/>
        <a:p>
          <a:endParaRPr lang="ru-RU"/>
        </a:p>
      </dgm:t>
    </dgm:pt>
    <dgm:pt modelId="{33B7B849-E146-48D6-861D-136C7CCD17D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Музыкальные руководители</a:t>
          </a:r>
          <a:endParaRPr lang="ru-RU" sz="20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D25ED00-9350-40A4-BBA8-DAAF11AEFB07}" type="parTrans" cxnId="{CE0E16A2-9EC1-4739-A071-04C75375CCEB}">
      <dgm:prSet/>
      <dgm:spPr/>
      <dgm:t>
        <a:bodyPr/>
        <a:lstStyle/>
        <a:p>
          <a:endParaRPr lang="ru-RU"/>
        </a:p>
      </dgm:t>
    </dgm:pt>
    <dgm:pt modelId="{504893D8-ABA9-4F44-AACB-E41DF53CA294}" type="sibTrans" cxnId="{CE0E16A2-9EC1-4739-A071-04C75375CCEB}">
      <dgm:prSet/>
      <dgm:spPr/>
      <dgm:t>
        <a:bodyPr/>
        <a:lstStyle/>
        <a:p>
          <a:endParaRPr lang="ru-RU"/>
        </a:p>
      </dgm:t>
    </dgm:pt>
    <dgm:pt modelId="{C90D73EA-F09F-4B32-826D-D382DC8ED3BF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Администрация</a:t>
          </a:r>
          <a:endParaRPr lang="ru-RU" sz="20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BEE239F-C0AC-4375-A1E3-C623629CAA59}" type="parTrans" cxnId="{8F5ED97F-71C3-4ADC-942A-F6C9CC883C87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C5400639-9265-414A-BCBF-46388DF85D69}" type="sibTrans" cxnId="{8F5ED97F-71C3-4ADC-942A-F6C9CC883C87}">
      <dgm:prSet/>
      <dgm:spPr/>
      <dgm:t>
        <a:bodyPr/>
        <a:lstStyle/>
        <a:p>
          <a:endParaRPr lang="ru-RU"/>
        </a:p>
      </dgm:t>
    </dgm:pt>
    <dgm:pt modelId="{5347B484-366E-44F7-B1A1-E9DA6A38D5E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Заведующие</a:t>
          </a:r>
          <a:endParaRPr lang="ru-RU" sz="20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D737E91-12A2-432A-A9AF-6881E4958F30}" type="parTrans" cxnId="{562236E0-ACA6-4C5C-92CD-BD062A0F886C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5620266-3956-4708-B308-425B511DAF41}" type="sibTrans" cxnId="{562236E0-ACA6-4C5C-92CD-BD062A0F886C}">
      <dgm:prSet/>
      <dgm:spPr/>
      <dgm:t>
        <a:bodyPr/>
        <a:lstStyle/>
        <a:p>
          <a:endParaRPr lang="ru-RU"/>
        </a:p>
      </dgm:t>
    </dgm:pt>
    <dgm:pt modelId="{5E9745F1-EE8A-49AA-ADC9-3D4B4E84880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Заместители заведующих</a:t>
          </a:r>
          <a:endParaRPr lang="ru-RU" sz="20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6898DC2-30C9-44B3-A50E-EC2DFFE0378B}" type="parTrans" cxnId="{DC3BA57D-FB92-4B6A-B007-CEFCAC0C374B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B6929E50-7288-4193-BC11-9D13AEB4107A}" type="sibTrans" cxnId="{DC3BA57D-FB92-4B6A-B007-CEFCAC0C374B}">
      <dgm:prSet/>
      <dgm:spPr/>
      <dgm:t>
        <a:bodyPr/>
        <a:lstStyle/>
        <a:p>
          <a:endParaRPr lang="ru-RU"/>
        </a:p>
      </dgm:t>
    </dgm:pt>
    <dgm:pt modelId="{4A221034-EA5A-43C1-9842-EB5491E3016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Руководители физического воспитания</a:t>
          </a:r>
          <a:endParaRPr lang="ru-RU" sz="20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481344E-C234-4D0A-8647-BCA792F3E255}" type="parTrans" cxnId="{59587DB8-783E-42CF-9F9E-DF20B83295FE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7FE54F95-B32A-440B-AEE2-676EE332BCD0}" type="sibTrans" cxnId="{59587DB8-783E-42CF-9F9E-DF20B83295FE}">
      <dgm:prSet/>
      <dgm:spPr/>
      <dgm:t>
        <a:bodyPr/>
        <a:lstStyle/>
        <a:p>
          <a:endParaRPr lang="ru-RU"/>
        </a:p>
      </dgm:t>
    </dgm:pt>
    <dgm:pt modelId="{A0B5B5AE-3EE2-4E51-9CFF-AB396DDF0ECE}" type="pres">
      <dgm:prSet presAssocID="{3672C309-25B6-4B51-BD30-ECF0DC5134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57E2BF-DBA7-470F-85AF-2ECDF73FDED5}" type="pres">
      <dgm:prSet presAssocID="{C19824D1-1CCE-45E8-9670-AE2AD9351D7C}" presName="hierRoot1" presStyleCnt="0"/>
      <dgm:spPr/>
    </dgm:pt>
    <dgm:pt modelId="{1A25C9A6-B44C-4FC9-8DF1-F71BA8BDD26E}" type="pres">
      <dgm:prSet presAssocID="{C19824D1-1CCE-45E8-9670-AE2AD9351D7C}" presName="composite" presStyleCnt="0"/>
      <dgm:spPr/>
    </dgm:pt>
    <dgm:pt modelId="{F53ACB86-5C1D-4C09-81E7-FEDE457804B6}" type="pres">
      <dgm:prSet presAssocID="{C19824D1-1CCE-45E8-9670-AE2AD9351D7C}" presName="background" presStyleLbl="node0" presStyleIdx="0" presStyleCnt="1"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00A0A6DE-A5D3-4492-8223-4AFF239FA843}" type="pres">
      <dgm:prSet presAssocID="{C19824D1-1CCE-45E8-9670-AE2AD9351D7C}" presName="text" presStyleLbl="fgAcc0" presStyleIdx="0" presStyleCnt="1" custScaleX="112461" custLinFactNeighborX="-7824" custLinFactNeighborY="-12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F5D682-81FE-46F8-83ED-E7A686C3B40F}" type="pres">
      <dgm:prSet presAssocID="{C19824D1-1CCE-45E8-9670-AE2AD9351D7C}" presName="hierChild2" presStyleCnt="0"/>
      <dgm:spPr/>
    </dgm:pt>
    <dgm:pt modelId="{2DA396DD-25EB-499F-85DF-300D4F230283}" type="pres">
      <dgm:prSet presAssocID="{92E0EF33-BC4A-4009-96FE-1E5ECE93C2F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0C954FE-592A-492B-94DF-BDBB9D140BFC}" type="pres">
      <dgm:prSet presAssocID="{0D1AA4CB-D201-4507-B930-D2B7D8027E50}" presName="hierRoot2" presStyleCnt="0"/>
      <dgm:spPr/>
    </dgm:pt>
    <dgm:pt modelId="{39B34A80-DECA-4437-B5D9-9F1663EC1E7E}" type="pres">
      <dgm:prSet presAssocID="{0D1AA4CB-D201-4507-B930-D2B7D8027E50}" presName="composite2" presStyleCnt="0"/>
      <dgm:spPr/>
    </dgm:pt>
    <dgm:pt modelId="{3F8AE739-9555-44D8-A7C3-94005B038244}" type="pres">
      <dgm:prSet presAssocID="{0D1AA4CB-D201-4507-B930-D2B7D8027E50}" presName="background2" presStyleLbl="node2" presStyleIdx="0" presStyleCnt="2"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708373B-F401-422F-930D-ADF91DADD76E}" type="pres">
      <dgm:prSet presAssocID="{0D1AA4CB-D201-4507-B930-D2B7D8027E50}" presName="text2" presStyleLbl="fgAcc2" presStyleIdx="0" presStyleCnt="2" custScaleX="130159" custLinFactNeighborX="-4833" custLinFactNeighborY="-11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C1298F-F51E-4054-B340-05D930C6088C}" type="pres">
      <dgm:prSet presAssocID="{0D1AA4CB-D201-4507-B930-D2B7D8027E50}" presName="hierChild3" presStyleCnt="0"/>
      <dgm:spPr/>
    </dgm:pt>
    <dgm:pt modelId="{284B1448-3C6C-4B8C-A170-572536F644B3}" type="pres">
      <dgm:prSet presAssocID="{AD5867AD-D169-462F-A34A-6BC3CAF4D658}" presName="Name17" presStyleLbl="parChTrans1D3" presStyleIdx="0" presStyleCnt="5"/>
      <dgm:spPr/>
      <dgm:t>
        <a:bodyPr/>
        <a:lstStyle/>
        <a:p>
          <a:endParaRPr lang="ru-RU"/>
        </a:p>
      </dgm:t>
    </dgm:pt>
    <dgm:pt modelId="{72252774-A421-4E9A-9B4E-92A4330CABBB}" type="pres">
      <dgm:prSet presAssocID="{AC294467-68D8-4EE0-BFF2-EEA8DFF5372B}" presName="hierRoot3" presStyleCnt="0"/>
      <dgm:spPr/>
    </dgm:pt>
    <dgm:pt modelId="{40F326BE-143A-44C0-91AD-69A680D16ECB}" type="pres">
      <dgm:prSet presAssocID="{AC294467-68D8-4EE0-BFF2-EEA8DFF5372B}" presName="composite3" presStyleCnt="0"/>
      <dgm:spPr/>
    </dgm:pt>
    <dgm:pt modelId="{FA758576-1860-4621-B754-5875138A4FCB}" type="pres">
      <dgm:prSet presAssocID="{AC294467-68D8-4EE0-BFF2-EEA8DFF5372B}" presName="background3" presStyleLbl="node3" presStyleIdx="0" presStyleCnt="5"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AFB7FFE-1FC8-466F-A13E-F9713F53710E}" type="pres">
      <dgm:prSet presAssocID="{AC294467-68D8-4EE0-BFF2-EEA8DFF5372B}" presName="text3" presStyleLbl="fgAcc3" presStyleIdx="0" presStyleCnt="5" custScaleX="112461" custLinFactNeighborX="-4833" custLinFactNeighborY="-11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8BF125-80C4-4D4E-A26D-0A0675023F57}" type="pres">
      <dgm:prSet presAssocID="{AC294467-68D8-4EE0-BFF2-EEA8DFF5372B}" presName="hierChild4" presStyleCnt="0"/>
      <dgm:spPr/>
    </dgm:pt>
    <dgm:pt modelId="{70317EE1-A856-40F7-930B-0E15B4630B2F}" type="pres">
      <dgm:prSet presAssocID="{2D25ED00-9350-40A4-BBA8-DAAF11AEFB07}" presName="Name17" presStyleLbl="parChTrans1D3" presStyleIdx="1" presStyleCnt="5"/>
      <dgm:spPr/>
      <dgm:t>
        <a:bodyPr/>
        <a:lstStyle/>
        <a:p>
          <a:endParaRPr lang="ru-RU"/>
        </a:p>
      </dgm:t>
    </dgm:pt>
    <dgm:pt modelId="{512A8800-A001-4563-B33B-2D23CC7E4F3A}" type="pres">
      <dgm:prSet presAssocID="{33B7B849-E146-48D6-861D-136C7CCD17DD}" presName="hierRoot3" presStyleCnt="0"/>
      <dgm:spPr/>
    </dgm:pt>
    <dgm:pt modelId="{72EE5B85-B827-4CFB-8A80-913154FCF0CC}" type="pres">
      <dgm:prSet presAssocID="{33B7B849-E146-48D6-861D-136C7CCD17DD}" presName="composite3" presStyleCnt="0"/>
      <dgm:spPr/>
    </dgm:pt>
    <dgm:pt modelId="{FD73EA76-744C-4972-99A7-3CD0B98097C1}" type="pres">
      <dgm:prSet presAssocID="{33B7B849-E146-48D6-861D-136C7CCD17DD}" presName="background3" presStyleLbl="node3" presStyleIdx="1" presStyleCnt="5"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6D1D929-DD90-4867-8156-50BD624041A9}" type="pres">
      <dgm:prSet presAssocID="{33B7B849-E146-48D6-861D-136C7CCD17DD}" presName="text3" presStyleLbl="fgAcc3" presStyleIdx="1" presStyleCnt="5" custScaleX="112461" custLinFactNeighborX="-4833" custLinFactNeighborY="-11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FB447C-6ED3-4FDC-9AC5-5FAA529F272C}" type="pres">
      <dgm:prSet presAssocID="{33B7B849-E146-48D6-861D-136C7CCD17DD}" presName="hierChild4" presStyleCnt="0"/>
      <dgm:spPr/>
    </dgm:pt>
    <dgm:pt modelId="{4945AF21-0343-4B5C-A5A7-791FE886AB2C}" type="pres">
      <dgm:prSet presAssocID="{F481344E-C234-4D0A-8647-BCA792F3E255}" presName="Name17" presStyleLbl="parChTrans1D3" presStyleIdx="2" presStyleCnt="5"/>
      <dgm:spPr/>
      <dgm:t>
        <a:bodyPr/>
        <a:lstStyle/>
        <a:p>
          <a:endParaRPr lang="ru-RU"/>
        </a:p>
      </dgm:t>
    </dgm:pt>
    <dgm:pt modelId="{DD9BF0D5-EF3A-454E-BBA7-0E646FF38214}" type="pres">
      <dgm:prSet presAssocID="{4A221034-EA5A-43C1-9842-EB5491E3016E}" presName="hierRoot3" presStyleCnt="0"/>
      <dgm:spPr/>
    </dgm:pt>
    <dgm:pt modelId="{36D9BC82-EACA-4DDD-B557-6E340D81155B}" type="pres">
      <dgm:prSet presAssocID="{4A221034-EA5A-43C1-9842-EB5491E3016E}" presName="composite3" presStyleCnt="0"/>
      <dgm:spPr/>
    </dgm:pt>
    <dgm:pt modelId="{5F321306-E208-44C5-B6D8-A76FCB5E5D22}" type="pres">
      <dgm:prSet presAssocID="{4A221034-EA5A-43C1-9842-EB5491E3016E}" presName="background3" presStyleLbl="node3" presStyleIdx="2" presStyleCnt="5"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94B81A2-1FCA-4702-B2D9-458C96593CEA}" type="pres">
      <dgm:prSet presAssocID="{4A221034-EA5A-43C1-9842-EB5491E3016E}" presName="text3" presStyleLbl="fgAcc3" presStyleIdx="2" presStyleCnt="5" custScaleX="112461" custLinFactNeighborX="-4833" custLinFactNeighborY="-11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97391B-A120-4784-A189-021D2C5F18EA}" type="pres">
      <dgm:prSet presAssocID="{4A221034-EA5A-43C1-9842-EB5491E3016E}" presName="hierChild4" presStyleCnt="0"/>
      <dgm:spPr/>
    </dgm:pt>
    <dgm:pt modelId="{402EB750-D8A6-47A6-BC82-ECA4D8FB564C}" type="pres">
      <dgm:prSet presAssocID="{ABEE239F-C0AC-4375-A1E3-C623629CAA5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1FD0FB0-D6E8-4F44-9152-DC46DA46A280}" type="pres">
      <dgm:prSet presAssocID="{C90D73EA-F09F-4B32-826D-D382DC8ED3BF}" presName="hierRoot2" presStyleCnt="0"/>
      <dgm:spPr/>
    </dgm:pt>
    <dgm:pt modelId="{82079622-065F-42EB-AD5C-05577EDDDB0F}" type="pres">
      <dgm:prSet presAssocID="{C90D73EA-F09F-4B32-826D-D382DC8ED3BF}" presName="composite2" presStyleCnt="0"/>
      <dgm:spPr/>
    </dgm:pt>
    <dgm:pt modelId="{F824FDB9-179C-4610-9D15-63310EF40503}" type="pres">
      <dgm:prSet presAssocID="{C90D73EA-F09F-4B32-826D-D382DC8ED3BF}" presName="background2" presStyleLbl="node2" presStyleIdx="1" presStyleCnt="2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8AE7B5AD-9069-444B-AB17-0F571E34DA0F}" type="pres">
      <dgm:prSet presAssocID="{C90D73EA-F09F-4B32-826D-D382DC8ED3BF}" presName="text2" presStyleLbl="fgAcc2" presStyleIdx="1" presStyleCnt="2" custScaleX="124542" custLinFactNeighborX="-4833" custLinFactNeighborY="-11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6D0886-8326-4779-A3BD-78408D06B865}" type="pres">
      <dgm:prSet presAssocID="{C90D73EA-F09F-4B32-826D-D382DC8ED3BF}" presName="hierChild3" presStyleCnt="0"/>
      <dgm:spPr/>
    </dgm:pt>
    <dgm:pt modelId="{04DE312D-66D5-4839-9074-140982932167}" type="pres">
      <dgm:prSet presAssocID="{DD737E91-12A2-432A-A9AF-6881E4958F30}" presName="Name17" presStyleLbl="parChTrans1D3" presStyleIdx="3" presStyleCnt="5"/>
      <dgm:spPr/>
      <dgm:t>
        <a:bodyPr/>
        <a:lstStyle/>
        <a:p>
          <a:endParaRPr lang="ru-RU"/>
        </a:p>
      </dgm:t>
    </dgm:pt>
    <dgm:pt modelId="{963211E4-0C25-42D5-95DD-A6403A9F9203}" type="pres">
      <dgm:prSet presAssocID="{5347B484-366E-44F7-B1A1-E9DA6A38D5E5}" presName="hierRoot3" presStyleCnt="0"/>
      <dgm:spPr/>
    </dgm:pt>
    <dgm:pt modelId="{92152C08-99CA-4263-AF18-0C714B5D65AB}" type="pres">
      <dgm:prSet presAssocID="{5347B484-366E-44F7-B1A1-E9DA6A38D5E5}" presName="composite3" presStyleCnt="0"/>
      <dgm:spPr/>
    </dgm:pt>
    <dgm:pt modelId="{B590FDD1-30E8-4EC9-B439-35F8D13DC4BB}" type="pres">
      <dgm:prSet presAssocID="{5347B484-366E-44F7-B1A1-E9DA6A38D5E5}" presName="background3" presStyleLbl="node3" presStyleIdx="3" presStyleCnt="5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FB9641AD-BBFF-4EA2-B8E3-56EC418D0785}" type="pres">
      <dgm:prSet presAssocID="{5347B484-366E-44F7-B1A1-E9DA6A38D5E5}" presName="text3" presStyleLbl="fgAcc3" presStyleIdx="3" presStyleCnt="5" custScaleX="112461" custLinFactNeighborX="-4833" custLinFactNeighborY="-11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A2D66B-5431-421D-87F0-53441EA086E9}" type="pres">
      <dgm:prSet presAssocID="{5347B484-366E-44F7-B1A1-E9DA6A38D5E5}" presName="hierChild4" presStyleCnt="0"/>
      <dgm:spPr/>
    </dgm:pt>
    <dgm:pt modelId="{C9F50BD7-7AB0-4ED1-9EAB-BBD4C14C03FF}" type="pres">
      <dgm:prSet presAssocID="{F6898DC2-30C9-44B3-A50E-EC2DFFE0378B}" presName="Name17" presStyleLbl="parChTrans1D3" presStyleIdx="4" presStyleCnt="5"/>
      <dgm:spPr/>
      <dgm:t>
        <a:bodyPr/>
        <a:lstStyle/>
        <a:p>
          <a:endParaRPr lang="ru-RU"/>
        </a:p>
      </dgm:t>
    </dgm:pt>
    <dgm:pt modelId="{881AE482-6C0A-4CFF-8003-AB43D35F17DF}" type="pres">
      <dgm:prSet presAssocID="{5E9745F1-EE8A-49AA-ADC9-3D4B4E848803}" presName="hierRoot3" presStyleCnt="0"/>
      <dgm:spPr/>
    </dgm:pt>
    <dgm:pt modelId="{B94408AE-F87A-4010-92DA-F9A7F86D366E}" type="pres">
      <dgm:prSet presAssocID="{5E9745F1-EE8A-49AA-ADC9-3D4B4E848803}" presName="composite3" presStyleCnt="0"/>
      <dgm:spPr/>
    </dgm:pt>
    <dgm:pt modelId="{6A221833-D4BE-41A0-97EC-9B2B4BB8FF69}" type="pres">
      <dgm:prSet presAssocID="{5E9745F1-EE8A-49AA-ADC9-3D4B4E848803}" presName="background3" presStyleLbl="node3" presStyleIdx="4" presStyleCnt="5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FA47621-2CA2-4CE4-B860-A8D2616464EF}" type="pres">
      <dgm:prSet presAssocID="{5E9745F1-EE8A-49AA-ADC9-3D4B4E848803}" presName="text3" presStyleLbl="fgAcc3" presStyleIdx="4" presStyleCnt="5" custScaleX="112461" custLinFactNeighborX="-4833" custLinFactNeighborY="-11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EF62CA-FECF-497E-A23F-808DFBC8DC10}" type="pres">
      <dgm:prSet presAssocID="{5E9745F1-EE8A-49AA-ADC9-3D4B4E848803}" presName="hierChild4" presStyleCnt="0"/>
      <dgm:spPr/>
    </dgm:pt>
  </dgm:ptLst>
  <dgm:cxnLst>
    <dgm:cxn modelId="{182BB010-67D8-447E-B6ED-22D3BA24CA4C}" type="presOf" srcId="{DD737E91-12A2-432A-A9AF-6881E4958F30}" destId="{04DE312D-66D5-4839-9074-140982932167}" srcOrd="0" destOrd="0" presId="urn:microsoft.com/office/officeart/2005/8/layout/hierarchy1"/>
    <dgm:cxn modelId="{9901A6A1-C45D-4970-AA73-8F02A319A320}" type="presOf" srcId="{ABEE239F-C0AC-4375-A1E3-C623629CAA59}" destId="{402EB750-D8A6-47A6-BC82-ECA4D8FB564C}" srcOrd="0" destOrd="0" presId="urn:microsoft.com/office/officeart/2005/8/layout/hierarchy1"/>
    <dgm:cxn modelId="{DC3BA57D-FB92-4B6A-B007-CEFCAC0C374B}" srcId="{C90D73EA-F09F-4B32-826D-D382DC8ED3BF}" destId="{5E9745F1-EE8A-49AA-ADC9-3D4B4E848803}" srcOrd="1" destOrd="0" parTransId="{F6898DC2-30C9-44B3-A50E-EC2DFFE0378B}" sibTransId="{B6929E50-7288-4193-BC11-9D13AEB4107A}"/>
    <dgm:cxn modelId="{0C548C98-5550-4791-8C67-AA136A2222ED}" type="presOf" srcId="{F6898DC2-30C9-44B3-A50E-EC2DFFE0378B}" destId="{C9F50BD7-7AB0-4ED1-9EAB-BBD4C14C03FF}" srcOrd="0" destOrd="0" presId="urn:microsoft.com/office/officeart/2005/8/layout/hierarchy1"/>
    <dgm:cxn modelId="{59587DB8-783E-42CF-9F9E-DF20B83295FE}" srcId="{0D1AA4CB-D201-4507-B930-D2B7D8027E50}" destId="{4A221034-EA5A-43C1-9842-EB5491E3016E}" srcOrd="2" destOrd="0" parTransId="{F481344E-C234-4D0A-8647-BCA792F3E255}" sibTransId="{7FE54F95-B32A-440B-AEE2-676EE332BCD0}"/>
    <dgm:cxn modelId="{204E76BD-DF32-4342-AAEB-38075ADF83ED}" type="presOf" srcId="{0D1AA4CB-D201-4507-B930-D2B7D8027E50}" destId="{0708373B-F401-422F-930D-ADF91DADD76E}" srcOrd="0" destOrd="0" presId="urn:microsoft.com/office/officeart/2005/8/layout/hierarchy1"/>
    <dgm:cxn modelId="{BB158C0C-BFBF-40FB-8DCD-E86EEAED5688}" type="presOf" srcId="{C90D73EA-F09F-4B32-826D-D382DC8ED3BF}" destId="{8AE7B5AD-9069-444B-AB17-0F571E34DA0F}" srcOrd="0" destOrd="0" presId="urn:microsoft.com/office/officeart/2005/8/layout/hierarchy1"/>
    <dgm:cxn modelId="{562236E0-ACA6-4C5C-92CD-BD062A0F886C}" srcId="{C90D73EA-F09F-4B32-826D-D382DC8ED3BF}" destId="{5347B484-366E-44F7-B1A1-E9DA6A38D5E5}" srcOrd="0" destOrd="0" parTransId="{DD737E91-12A2-432A-A9AF-6881E4958F30}" sibTransId="{E5620266-3956-4708-B308-425B511DAF41}"/>
    <dgm:cxn modelId="{1E902CB0-53D1-4E69-BC91-BA2C47700567}" type="presOf" srcId="{33B7B849-E146-48D6-861D-136C7CCD17DD}" destId="{16D1D929-DD90-4867-8156-50BD624041A9}" srcOrd="0" destOrd="0" presId="urn:microsoft.com/office/officeart/2005/8/layout/hierarchy1"/>
    <dgm:cxn modelId="{59690120-8870-486D-82BB-610EEBE1C6A2}" srcId="{3672C309-25B6-4B51-BD30-ECF0DC513489}" destId="{C19824D1-1CCE-45E8-9670-AE2AD9351D7C}" srcOrd="0" destOrd="0" parTransId="{83D9F63C-3AA0-4FB6-A666-AD39F55D14EB}" sibTransId="{656D181B-79BE-4C99-A121-0DA3CB0DB96F}"/>
    <dgm:cxn modelId="{8ACF03CB-E2EC-4E58-822A-7948393D2403}" type="presOf" srcId="{2D25ED00-9350-40A4-BBA8-DAAF11AEFB07}" destId="{70317EE1-A856-40F7-930B-0E15B4630B2F}" srcOrd="0" destOrd="0" presId="urn:microsoft.com/office/officeart/2005/8/layout/hierarchy1"/>
    <dgm:cxn modelId="{F054B2E9-BEB0-48B2-96A6-ECD3A8E7989F}" type="presOf" srcId="{AD5867AD-D169-462F-A34A-6BC3CAF4D658}" destId="{284B1448-3C6C-4B8C-A170-572536F644B3}" srcOrd="0" destOrd="0" presId="urn:microsoft.com/office/officeart/2005/8/layout/hierarchy1"/>
    <dgm:cxn modelId="{BEED9E86-8690-471B-A1B8-29BEB9824DA0}" type="presOf" srcId="{3672C309-25B6-4B51-BD30-ECF0DC513489}" destId="{A0B5B5AE-3EE2-4E51-9CFF-AB396DDF0ECE}" srcOrd="0" destOrd="0" presId="urn:microsoft.com/office/officeart/2005/8/layout/hierarchy1"/>
    <dgm:cxn modelId="{8D329E1F-E0C5-486F-9EB7-147847331045}" type="presOf" srcId="{C19824D1-1CCE-45E8-9670-AE2AD9351D7C}" destId="{00A0A6DE-A5D3-4492-8223-4AFF239FA843}" srcOrd="0" destOrd="0" presId="urn:microsoft.com/office/officeart/2005/8/layout/hierarchy1"/>
    <dgm:cxn modelId="{2C2243B3-DCFF-4EC3-836A-9B857B77FDCD}" type="presOf" srcId="{F481344E-C234-4D0A-8647-BCA792F3E255}" destId="{4945AF21-0343-4B5C-A5A7-791FE886AB2C}" srcOrd="0" destOrd="0" presId="urn:microsoft.com/office/officeart/2005/8/layout/hierarchy1"/>
    <dgm:cxn modelId="{6BCFE93A-62FC-4E57-8D6D-24B64155C0F7}" type="presOf" srcId="{5347B484-366E-44F7-B1A1-E9DA6A38D5E5}" destId="{FB9641AD-BBFF-4EA2-B8E3-56EC418D0785}" srcOrd="0" destOrd="0" presId="urn:microsoft.com/office/officeart/2005/8/layout/hierarchy1"/>
    <dgm:cxn modelId="{D0E21A6E-EFA5-42C8-9A7C-020D7A3FA926}" type="presOf" srcId="{4A221034-EA5A-43C1-9842-EB5491E3016E}" destId="{694B81A2-1FCA-4702-B2D9-458C96593CEA}" srcOrd="0" destOrd="0" presId="urn:microsoft.com/office/officeart/2005/8/layout/hierarchy1"/>
    <dgm:cxn modelId="{489C2406-5282-479A-B09A-9C1F5C27B7BB}" srcId="{0D1AA4CB-D201-4507-B930-D2B7D8027E50}" destId="{AC294467-68D8-4EE0-BFF2-EEA8DFF5372B}" srcOrd="0" destOrd="0" parTransId="{AD5867AD-D169-462F-A34A-6BC3CAF4D658}" sibTransId="{7B3DF89A-3DFD-4B10-8B8D-D58B23457ACA}"/>
    <dgm:cxn modelId="{9810164F-B882-4C67-AB93-57E2519189CF}" srcId="{C19824D1-1CCE-45E8-9670-AE2AD9351D7C}" destId="{0D1AA4CB-D201-4507-B930-D2B7D8027E50}" srcOrd="0" destOrd="0" parTransId="{92E0EF33-BC4A-4009-96FE-1E5ECE93C2FA}" sibTransId="{AEC4C03A-866F-449C-BE30-1B1A1575FF66}"/>
    <dgm:cxn modelId="{CE0E16A2-9EC1-4739-A071-04C75375CCEB}" srcId="{0D1AA4CB-D201-4507-B930-D2B7D8027E50}" destId="{33B7B849-E146-48D6-861D-136C7CCD17DD}" srcOrd="1" destOrd="0" parTransId="{2D25ED00-9350-40A4-BBA8-DAAF11AEFB07}" sibTransId="{504893D8-ABA9-4F44-AACB-E41DF53CA294}"/>
    <dgm:cxn modelId="{AE9C6F53-196B-438B-B9E6-A1E0695B02BF}" type="presOf" srcId="{5E9745F1-EE8A-49AA-ADC9-3D4B4E848803}" destId="{0FA47621-2CA2-4CE4-B860-A8D2616464EF}" srcOrd="0" destOrd="0" presId="urn:microsoft.com/office/officeart/2005/8/layout/hierarchy1"/>
    <dgm:cxn modelId="{93BC3077-CD0F-4692-96FF-F021893C13D7}" type="presOf" srcId="{92E0EF33-BC4A-4009-96FE-1E5ECE93C2FA}" destId="{2DA396DD-25EB-499F-85DF-300D4F230283}" srcOrd="0" destOrd="0" presId="urn:microsoft.com/office/officeart/2005/8/layout/hierarchy1"/>
    <dgm:cxn modelId="{8F5ED97F-71C3-4ADC-942A-F6C9CC883C87}" srcId="{C19824D1-1CCE-45E8-9670-AE2AD9351D7C}" destId="{C90D73EA-F09F-4B32-826D-D382DC8ED3BF}" srcOrd="1" destOrd="0" parTransId="{ABEE239F-C0AC-4375-A1E3-C623629CAA59}" sibTransId="{C5400639-9265-414A-BCBF-46388DF85D69}"/>
    <dgm:cxn modelId="{6D2A8464-30EE-46FB-8F23-DC2F865DD55D}" type="presOf" srcId="{AC294467-68D8-4EE0-BFF2-EEA8DFF5372B}" destId="{EAFB7FFE-1FC8-466F-A13E-F9713F53710E}" srcOrd="0" destOrd="0" presId="urn:microsoft.com/office/officeart/2005/8/layout/hierarchy1"/>
    <dgm:cxn modelId="{607CDF2F-4631-442A-AF03-4825E55A0789}" type="presParOf" srcId="{A0B5B5AE-3EE2-4E51-9CFF-AB396DDF0ECE}" destId="{0857E2BF-DBA7-470F-85AF-2ECDF73FDED5}" srcOrd="0" destOrd="0" presId="urn:microsoft.com/office/officeart/2005/8/layout/hierarchy1"/>
    <dgm:cxn modelId="{F3E32AF5-35E8-4AEB-B565-9CA3FCF70D48}" type="presParOf" srcId="{0857E2BF-DBA7-470F-85AF-2ECDF73FDED5}" destId="{1A25C9A6-B44C-4FC9-8DF1-F71BA8BDD26E}" srcOrd="0" destOrd="0" presId="urn:microsoft.com/office/officeart/2005/8/layout/hierarchy1"/>
    <dgm:cxn modelId="{FBE952F5-0B0C-4D4B-A83B-8C42BB3F7849}" type="presParOf" srcId="{1A25C9A6-B44C-4FC9-8DF1-F71BA8BDD26E}" destId="{F53ACB86-5C1D-4C09-81E7-FEDE457804B6}" srcOrd="0" destOrd="0" presId="urn:microsoft.com/office/officeart/2005/8/layout/hierarchy1"/>
    <dgm:cxn modelId="{751B8B2C-BC02-4B19-BD04-BB0DC54BDDD8}" type="presParOf" srcId="{1A25C9A6-B44C-4FC9-8DF1-F71BA8BDD26E}" destId="{00A0A6DE-A5D3-4492-8223-4AFF239FA843}" srcOrd="1" destOrd="0" presId="urn:microsoft.com/office/officeart/2005/8/layout/hierarchy1"/>
    <dgm:cxn modelId="{61A1FE71-8733-4A38-A887-330E76E0D8F2}" type="presParOf" srcId="{0857E2BF-DBA7-470F-85AF-2ECDF73FDED5}" destId="{8FF5D682-81FE-46F8-83ED-E7A686C3B40F}" srcOrd="1" destOrd="0" presId="urn:microsoft.com/office/officeart/2005/8/layout/hierarchy1"/>
    <dgm:cxn modelId="{1F65D5C5-9F61-4AD0-842E-3C01829DEA35}" type="presParOf" srcId="{8FF5D682-81FE-46F8-83ED-E7A686C3B40F}" destId="{2DA396DD-25EB-499F-85DF-300D4F230283}" srcOrd="0" destOrd="0" presId="urn:microsoft.com/office/officeart/2005/8/layout/hierarchy1"/>
    <dgm:cxn modelId="{0A759C3E-8E84-4611-B152-4C6C20635CB7}" type="presParOf" srcId="{8FF5D682-81FE-46F8-83ED-E7A686C3B40F}" destId="{70C954FE-592A-492B-94DF-BDBB9D140BFC}" srcOrd="1" destOrd="0" presId="urn:microsoft.com/office/officeart/2005/8/layout/hierarchy1"/>
    <dgm:cxn modelId="{6178DDEB-0670-45E7-946B-6B1F3F53E158}" type="presParOf" srcId="{70C954FE-592A-492B-94DF-BDBB9D140BFC}" destId="{39B34A80-DECA-4437-B5D9-9F1663EC1E7E}" srcOrd="0" destOrd="0" presId="urn:microsoft.com/office/officeart/2005/8/layout/hierarchy1"/>
    <dgm:cxn modelId="{E3397A03-B0C0-4333-95D0-25F6A97ECA83}" type="presParOf" srcId="{39B34A80-DECA-4437-B5D9-9F1663EC1E7E}" destId="{3F8AE739-9555-44D8-A7C3-94005B038244}" srcOrd="0" destOrd="0" presId="urn:microsoft.com/office/officeart/2005/8/layout/hierarchy1"/>
    <dgm:cxn modelId="{7BFDC4AA-5EC6-49CB-AACA-D967B2A65A11}" type="presParOf" srcId="{39B34A80-DECA-4437-B5D9-9F1663EC1E7E}" destId="{0708373B-F401-422F-930D-ADF91DADD76E}" srcOrd="1" destOrd="0" presId="urn:microsoft.com/office/officeart/2005/8/layout/hierarchy1"/>
    <dgm:cxn modelId="{C753C5CD-9F27-4B35-9E71-F1AF542C80A5}" type="presParOf" srcId="{70C954FE-592A-492B-94DF-BDBB9D140BFC}" destId="{FCC1298F-F51E-4054-B340-05D930C6088C}" srcOrd="1" destOrd="0" presId="urn:microsoft.com/office/officeart/2005/8/layout/hierarchy1"/>
    <dgm:cxn modelId="{7FC152D7-C529-46D5-956F-A1F1BE329507}" type="presParOf" srcId="{FCC1298F-F51E-4054-B340-05D930C6088C}" destId="{284B1448-3C6C-4B8C-A170-572536F644B3}" srcOrd="0" destOrd="0" presId="urn:microsoft.com/office/officeart/2005/8/layout/hierarchy1"/>
    <dgm:cxn modelId="{7BFD2B6B-CCAF-4EB7-BC08-30F808D244F7}" type="presParOf" srcId="{FCC1298F-F51E-4054-B340-05D930C6088C}" destId="{72252774-A421-4E9A-9B4E-92A4330CABBB}" srcOrd="1" destOrd="0" presId="urn:microsoft.com/office/officeart/2005/8/layout/hierarchy1"/>
    <dgm:cxn modelId="{C8F6CA4F-7539-4B39-90F5-402D43DF47ED}" type="presParOf" srcId="{72252774-A421-4E9A-9B4E-92A4330CABBB}" destId="{40F326BE-143A-44C0-91AD-69A680D16ECB}" srcOrd="0" destOrd="0" presId="urn:microsoft.com/office/officeart/2005/8/layout/hierarchy1"/>
    <dgm:cxn modelId="{4C3EF650-BE62-4F5B-8277-98E2C3D5525A}" type="presParOf" srcId="{40F326BE-143A-44C0-91AD-69A680D16ECB}" destId="{FA758576-1860-4621-B754-5875138A4FCB}" srcOrd="0" destOrd="0" presId="urn:microsoft.com/office/officeart/2005/8/layout/hierarchy1"/>
    <dgm:cxn modelId="{97EAECE1-C2B4-49E0-B468-8F0BBCB52707}" type="presParOf" srcId="{40F326BE-143A-44C0-91AD-69A680D16ECB}" destId="{EAFB7FFE-1FC8-466F-A13E-F9713F53710E}" srcOrd="1" destOrd="0" presId="urn:microsoft.com/office/officeart/2005/8/layout/hierarchy1"/>
    <dgm:cxn modelId="{13AD043E-E409-461A-A3BB-BFAAE32EFAB2}" type="presParOf" srcId="{72252774-A421-4E9A-9B4E-92A4330CABBB}" destId="{8F8BF125-80C4-4D4E-A26D-0A0675023F57}" srcOrd="1" destOrd="0" presId="urn:microsoft.com/office/officeart/2005/8/layout/hierarchy1"/>
    <dgm:cxn modelId="{716A818D-4BAA-4123-B7BD-996A927884C2}" type="presParOf" srcId="{FCC1298F-F51E-4054-B340-05D930C6088C}" destId="{70317EE1-A856-40F7-930B-0E15B4630B2F}" srcOrd="2" destOrd="0" presId="urn:microsoft.com/office/officeart/2005/8/layout/hierarchy1"/>
    <dgm:cxn modelId="{ED33D387-14BE-423A-B62A-622C57A9BF3F}" type="presParOf" srcId="{FCC1298F-F51E-4054-B340-05D930C6088C}" destId="{512A8800-A001-4563-B33B-2D23CC7E4F3A}" srcOrd="3" destOrd="0" presId="urn:microsoft.com/office/officeart/2005/8/layout/hierarchy1"/>
    <dgm:cxn modelId="{1300A90D-D264-42C1-8088-66F00DEDE677}" type="presParOf" srcId="{512A8800-A001-4563-B33B-2D23CC7E4F3A}" destId="{72EE5B85-B827-4CFB-8A80-913154FCF0CC}" srcOrd="0" destOrd="0" presId="urn:microsoft.com/office/officeart/2005/8/layout/hierarchy1"/>
    <dgm:cxn modelId="{0DF5BFE6-782E-409B-B73A-8C671A375860}" type="presParOf" srcId="{72EE5B85-B827-4CFB-8A80-913154FCF0CC}" destId="{FD73EA76-744C-4972-99A7-3CD0B98097C1}" srcOrd="0" destOrd="0" presId="urn:microsoft.com/office/officeart/2005/8/layout/hierarchy1"/>
    <dgm:cxn modelId="{54E86738-AFC1-4E32-BCF7-49A33C2B5409}" type="presParOf" srcId="{72EE5B85-B827-4CFB-8A80-913154FCF0CC}" destId="{16D1D929-DD90-4867-8156-50BD624041A9}" srcOrd="1" destOrd="0" presId="urn:microsoft.com/office/officeart/2005/8/layout/hierarchy1"/>
    <dgm:cxn modelId="{AE87E878-1F48-444E-927B-C01093A4BCF8}" type="presParOf" srcId="{512A8800-A001-4563-B33B-2D23CC7E4F3A}" destId="{66FB447C-6ED3-4FDC-9AC5-5FAA529F272C}" srcOrd="1" destOrd="0" presId="urn:microsoft.com/office/officeart/2005/8/layout/hierarchy1"/>
    <dgm:cxn modelId="{CAA946C9-ED7D-45C0-853D-4AB1F239710D}" type="presParOf" srcId="{FCC1298F-F51E-4054-B340-05D930C6088C}" destId="{4945AF21-0343-4B5C-A5A7-791FE886AB2C}" srcOrd="4" destOrd="0" presId="urn:microsoft.com/office/officeart/2005/8/layout/hierarchy1"/>
    <dgm:cxn modelId="{8CBAA777-0DE5-49F5-9CDD-B353294B156D}" type="presParOf" srcId="{FCC1298F-F51E-4054-B340-05D930C6088C}" destId="{DD9BF0D5-EF3A-454E-BBA7-0E646FF38214}" srcOrd="5" destOrd="0" presId="urn:microsoft.com/office/officeart/2005/8/layout/hierarchy1"/>
    <dgm:cxn modelId="{CA2771A6-511F-4D72-BA01-F4F9AF58283C}" type="presParOf" srcId="{DD9BF0D5-EF3A-454E-BBA7-0E646FF38214}" destId="{36D9BC82-EACA-4DDD-B557-6E340D81155B}" srcOrd="0" destOrd="0" presId="urn:microsoft.com/office/officeart/2005/8/layout/hierarchy1"/>
    <dgm:cxn modelId="{A6463FE9-F7F1-4E82-BBF5-531E80C57DA8}" type="presParOf" srcId="{36D9BC82-EACA-4DDD-B557-6E340D81155B}" destId="{5F321306-E208-44C5-B6D8-A76FCB5E5D22}" srcOrd="0" destOrd="0" presId="urn:microsoft.com/office/officeart/2005/8/layout/hierarchy1"/>
    <dgm:cxn modelId="{3C1D0F9F-0E70-4FD6-B856-57C691B32411}" type="presParOf" srcId="{36D9BC82-EACA-4DDD-B557-6E340D81155B}" destId="{694B81A2-1FCA-4702-B2D9-458C96593CEA}" srcOrd="1" destOrd="0" presId="urn:microsoft.com/office/officeart/2005/8/layout/hierarchy1"/>
    <dgm:cxn modelId="{C4D6C60F-0F87-4368-8D69-8BCA5918A843}" type="presParOf" srcId="{DD9BF0D5-EF3A-454E-BBA7-0E646FF38214}" destId="{8497391B-A120-4784-A189-021D2C5F18EA}" srcOrd="1" destOrd="0" presId="urn:microsoft.com/office/officeart/2005/8/layout/hierarchy1"/>
    <dgm:cxn modelId="{CCBA9668-64C0-4BEE-8777-361B60B28D1D}" type="presParOf" srcId="{8FF5D682-81FE-46F8-83ED-E7A686C3B40F}" destId="{402EB750-D8A6-47A6-BC82-ECA4D8FB564C}" srcOrd="2" destOrd="0" presId="urn:microsoft.com/office/officeart/2005/8/layout/hierarchy1"/>
    <dgm:cxn modelId="{2F7AC531-8153-4EAD-9C8D-30F66A79AE97}" type="presParOf" srcId="{8FF5D682-81FE-46F8-83ED-E7A686C3B40F}" destId="{61FD0FB0-D6E8-4F44-9152-DC46DA46A280}" srcOrd="3" destOrd="0" presId="urn:microsoft.com/office/officeart/2005/8/layout/hierarchy1"/>
    <dgm:cxn modelId="{22363FF8-7970-4ECE-83CF-722F009CB398}" type="presParOf" srcId="{61FD0FB0-D6E8-4F44-9152-DC46DA46A280}" destId="{82079622-065F-42EB-AD5C-05577EDDDB0F}" srcOrd="0" destOrd="0" presId="urn:microsoft.com/office/officeart/2005/8/layout/hierarchy1"/>
    <dgm:cxn modelId="{9DDF51C1-E791-4A8A-8DDC-030517C8055D}" type="presParOf" srcId="{82079622-065F-42EB-AD5C-05577EDDDB0F}" destId="{F824FDB9-179C-4610-9D15-63310EF40503}" srcOrd="0" destOrd="0" presId="urn:microsoft.com/office/officeart/2005/8/layout/hierarchy1"/>
    <dgm:cxn modelId="{F9EDFD34-7542-4F06-8CA0-77931B798F70}" type="presParOf" srcId="{82079622-065F-42EB-AD5C-05577EDDDB0F}" destId="{8AE7B5AD-9069-444B-AB17-0F571E34DA0F}" srcOrd="1" destOrd="0" presId="urn:microsoft.com/office/officeart/2005/8/layout/hierarchy1"/>
    <dgm:cxn modelId="{23008B3A-0412-4010-A2B6-64913BA39356}" type="presParOf" srcId="{61FD0FB0-D6E8-4F44-9152-DC46DA46A280}" destId="{5D6D0886-8326-4779-A3BD-78408D06B865}" srcOrd="1" destOrd="0" presId="urn:microsoft.com/office/officeart/2005/8/layout/hierarchy1"/>
    <dgm:cxn modelId="{7EC194F6-3A25-43FE-B923-A6DE8CEF0BDA}" type="presParOf" srcId="{5D6D0886-8326-4779-A3BD-78408D06B865}" destId="{04DE312D-66D5-4839-9074-140982932167}" srcOrd="0" destOrd="0" presId="urn:microsoft.com/office/officeart/2005/8/layout/hierarchy1"/>
    <dgm:cxn modelId="{5EA02CC7-3D08-4768-BD25-CDC33D9BE290}" type="presParOf" srcId="{5D6D0886-8326-4779-A3BD-78408D06B865}" destId="{963211E4-0C25-42D5-95DD-A6403A9F9203}" srcOrd="1" destOrd="0" presId="urn:microsoft.com/office/officeart/2005/8/layout/hierarchy1"/>
    <dgm:cxn modelId="{74CFD789-3AF7-4A5C-936A-938F66AF2B27}" type="presParOf" srcId="{963211E4-0C25-42D5-95DD-A6403A9F9203}" destId="{92152C08-99CA-4263-AF18-0C714B5D65AB}" srcOrd="0" destOrd="0" presId="urn:microsoft.com/office/officeart/2005/8/layout/hierarchy1"/>
    <dgm:cxn modelId="{BF3B6C31-48FA-4F4A-A020-808C3DDDDD0C}" type="presParOf" srcId="{92152C08-99CA-4263-AF18-0C714B5D65AB}" destId="{B590FDD1-30E8-4EC9-B439-35F8D13DC4BB}" srcOrd="0" destOrd="0" presId="urn:microsoft.com/office/officeart/2005/8/layout/hierarchy1"/>
    <dgm:cxn modelId="{EC5483B0-A3D3-429B-B441-7D53D7588761}" type="presParOf" srcId="{92152C08-99CA-4263-AF18-0C714B5D65AB}" destId="{FB9641AD-BBFF-4EA2-B8E3-56EC418D0785}" srcOrd="1" destOrd="0" presId="urn:microsoft.com/office/officeart/2005/8/layout/hierarchy1"/>
    <dgm:cxn modelId="{C7D8AF8D-7BC1-403B-ACE5-AE66EC8E9A68}" type="presParOf" srcId="{963211E4-0C25-42D5-95DD-A6403A9F9203}" destId="{C6A2D66B-5431-421D-87F0-53441EA086E9}" srcOrd="1" destOrd="0" presId="urn:microsoft.com/office/officeart/2005/8/layout/hierarchy1"/>
    <dgm:cxn modelId="{F86E0C2E-23FE-48F3-82A1-28C4EFA4AD00}" type="presParOf" srcId="{5D6D0886-8326-4779-A3BD-78408D06B865}" destId="{C9F50BD7-7AB0-4ED1-9EAB-BBD4C14C03FF}" srcOrd="2" destOrd="0" presId="urn:microsoft.com/office/officeart/2005/8/layout/hierarchy1"/>
    <dgm:cxn modelId="{B967545E-961D-4A22-9D47-1F10D0C22A1D}" type="presParOf" srcId="{5D6D0886-8326-4779-A3BD-78408D06B865}" destId="{881AE482-6C0A-4CFF-8003-AB43D35F17DF}" srcOrd="3" destOrd="0" presId="urn:microsoft.com/office/officeart/2005/8/layout/hierarchy1"/>
    <dgm:cxn modelId="{74657EF3-CBCD-46C6-A488-85C2800545C3}" type="presParOf" srcId="{881AE482-6C0A-4CFF-8003-AB43D35F17DF}" destId="{B94408AE-F87A-4010-92DA-F9A7F86D366E}" srcOrd="0" destOrd="0" presId="urn:microsoft.com/office/officeart/2005/8/layout/hierarchy1"/>
    <dgm:cxn modelId="{58402DEE-3E82-422E-B72B-435EAA5F7119}" type="presParOf" srcId="{B94408AE-F87A-4010-92DA-F9A7F86D366E}" destId="{6A221833-D4BE-41A0-97EC-9B2B4BB8FF69}" srcOrd="0" destOrd="0" presId="urn:microsoft.com/office/officeart/2005/8/layout/hierarchy1"/>
    <dgm:cxn modelId="{4DF35EA9-08CF-4300-8B41-E76DEFB4CF2E}" type="presParOf" srcId="{B94408AE-F87A-4010-92DA-F9A7F86D366E}" destId="{0FA47621-2CA2-4CE4-B860-A8D2616464EF}" srcOrd="1" destOrd="0" presId="urn:microsoft.com/office/officeart/2005/8/layout/hierarchy1"/>
    <dgm:cxn modelId="{C1E49413-B9C7-4642-B46F-47BE6FD88CFD}" type="presParOf" srcId="{881AE482-6C0A-4CFF-8003-AB43D35F17DF}" destId="{1CEF62CA-FECF-497E-A23F-808DFBC8DC10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F4BCE6-9FAE-434E-9F07-B6665D24BF90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78287A3-A252-4685-940F-AC4BE6E48A3A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500" b="1" dirty="0" smtClean="0">
              <a:latin typeface="Times New Roman" pitchFamily="18" charset="0"/>
              <a:cs typeface="Times New Roman" pitchFamily="18" charset="0"/>
            </a:rPr>
            <a:t>Контроль качества знаний и умений</a:t>
          </a:r>
          <a:endParaRPr lang="ru-RU" sz="2500" b="1" dirty="0">
            <a:latin typeface="Times New Roman" pitchFamily="18" charset="0"/>
            <a:cs typeface="Times New Roman" pitchFamily="18" charset="0"/>
          </a:endParaRPr>
        </a:p>
      </dgm:t>
    </dgm:pt>
    <dgm:pt modelId="{B59DC2D4-AF7F-4796-9F4A-C66994E6C2E2}" type="parTrans" cxnId="{41ADA409-1E38-43B3-A737-AC0D2B0E2107}">
      <dgm:prSet/>
      <dgm:spPr/>
      <dgm:t>
        <a:bodyPr/>
        <a:lstStyle/>
        <a:p>
          <a:endParaRPr lang="ru-RU"/>
        </a:p>
      </dgm:t>
    </dgm:pt>
    <dgm:pt modelId="{27C07326-C808-40E9-A56A-7991858520DB}" type="sibTrans" cxnId="{41ADA409-1E38-43B3-A737-AC0D2B0E2107}">
      <dgm:prSet/>
      <dgm:spPr/>
      <dgm:t>
        <a:bodyPr/>
        <a:lstStyle/>
        <a:p>
          <a:endParaRPr lang="ru-RU"/>
        </a:p>
      </dgm:t>
    </dgm:pt>
    <dgm:pt modelId="{1B2B347A-F339-45AB-94D5-335BCECFBD87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Анкетирование</a:t>
          </a:r>
          <a:endParaRPr lang="ru-RU" sz="2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4504BE-3A5A-4E77-9894-08D3BCFD3801}" type="parTrans" cxnId="{50A4627C-DD72-462D-9EB0-0BCA04F8E223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AFB71C1-40C8-401C-A477-E7676157E720}" type="sibTrans" cxnId="{50A4627C-DD72-462D-9EB0-0BCA04F8E223}">
      <dgm:prSet/>
      <dgm:spPr/>
      <dgm:t>
        <a:bodyPr/>
        <a:lstStyle/>
        <a:p>
          <a:endParaRPr lang="ru-RU"/>
        </a:p>
      </dgm:t>
    </dgm:pt>
    <dgm:pt modelId="{BC3FFE28-B2CF-4701-882D-B3759D5D3125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Собеседование</a:t>
          </a:r>
          <a:endParaRPr lang="ru-RU" sz="2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4D92C5-4205-4FA3-B129-0DD9F41F3AC5}" type="parTrans" cxnId="{A0D85110-99C2-4F0D-B2D2-248DC519E107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FD3E393-8F4E-4273-B001-AC257E087B69}" type="sibTrans" cxnId="{A0D85110-99C2-4F0D-B2D2-248DC519E107}">
      <dgm:prSet/>
      <dgm:spPr/>
      <dgm:t>
        <a:bodyPr/>
        <a:lstStyle/>
        <a:p>
          <a:endParaRPr lang="ru-RU"/>
        </a:p>
      </dgm:t>
    </dgm:pt>
    <dgm:pt modelId="{FCCF3BFF-B4D3-4805-8B57-126E29E7A7A8}">
      <dgm:prSet phldrT="[Текст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Тестирование</a:t>
          </a:r>
          <a:endParaRPr lang="ru-RU" sz="2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D7E5D8-ACC6-4D52-B846-7FCEBC48EBC8}" type="parTrans" cxnId="{6A0F81ED-90B6-402C-A2B4-08B5B2ACAC3C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9ADD16C-79A3-41DF-A778-65386987DCAE}" type="sibTrans" cxnId="{6A0F81ED-90B6-402C-A2B4-08B5B2ACAC3C}">
      <dgm:prSet/>
      <dgm:spPr/>
      <dgm:t>
        <a:bodyPr/>
        <a:lstStyle/>
        <a:p>
          <a:endParaRPr lang="ru-RU"/>
        </a:p>
      </dgm:t>
    </dgm:pt>
    <dgm:pt modelId="{06A796D0-B64C-42BF-AE31-A005FAA0F349}">
      <dgm:prSet phldrT="[Текст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Тематический контроль</a:t>
          </a:r>
          <a:endParaRPr lang="ru-RU" sz="2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8A7713-ED20-4236-87FE-EC051BD507DD}" type="parTrans" cxnId="{D63DCDC6-B197-4D56-AEC3-6989C240A454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287E0D5-8DF5-4345-A9EA-AB348DD70A7D}" type="sibTrans" cxnId="{D63DCDC6-B197-4D56-AEC3-6989C240A454}">
      <dgm:prSet/>
      <dgm:spPr/>
      <dgm:t>
        <a:bodyPr/>
        <a:lstStyle/>
        <a:p>
          <a:endParaRPr lang="ru-RU"/>
        </a:p>
      </dgm:t>
    </dgm:pt>
    <dgm:pt modelId="{E50A1963-3E67-4A02-B45B-0A9E26DB2EB7}" type="pres">
      <dgm:prSet presAssocID="{B3F4BCE6-9FAE-434E-9F07-B6665D24BF9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4D4405-8556-4031-AFD3-F9385802391F}" type="pres">
      <dgm:prSet presAssocID="{078287A3-A252-4685-940F-AC4BE6E48A3A}" presName="root" presStyleCnt="0"/>
      <dgm:spPr/>
    </dgm:pt>
    <dgm:pt modelId="{A1B76BBD-E89C-45D2-AAEF-DE497790DDE2}" type="pres">
      <dgm:prSet presAssocID="{078287A3-A252-4685-940F-AC4BE6E48A3A}" presName="rootComposite" presStyleCnt="0"/>
      <dgm:spPr/>
    </dgm:pt>
    <dgm:pt modelId="{85963638-6FAC-4FCE-88CD-DED52CF0A10E}" type="pres">
      <dgm:prSet presAssocID="{078287A3-A252-4685-940F-AC4BE6E48A3A}" presName="rootText" presStyleLbl="node1" presStyleIdx="0" presStyleCnt="1" custScaleX="200881" custScaleY="126038" custLinFactNeighborX="435" custLinFactNeighborY="9539"/>
      <dgm:spPr/>
      <dgm:t>
        <a:bodyPr/>
        <a:lstStyle/>
        <a:p>
          <a:endParaRPr lang="ru-RU"/>
        </a:p>
      </dgm:t>
    </dgm:pt>
    <dgm:pt modelId="{F3A605CB-882D-456B-AB67-905D7B537536}" type="pres">
      <dgm:prSet presAssocID="{078287A3-A252-4685-940F-AC4BE6E48A3A}" presName="rootConnector" presStyleLbl="node1" presStyleIdx="0" presStyleCnt="1"/>
      <dgm:spPr/>
      <dgm:t>
        <a:bodyPr/>
        <a:lstStyle/>
        <a:p>
          <a:endParaRPr lang="ru-RU"/>
        </a:p>
      </dgm:t>
    </dgm:pt>
    <dgm:pt modelId="{952E369E-CC6B-41F2-9E5C-70AB8E5C1AFC}" type="pres">
      <dgm:prSet presAssocID="{078287A3-A252-4685-940F-AC4BE6E48A3A}" presName="childShape" presStyleCnt="0"/>
      <dgm:spPr/>
    </dgm:pt>
    <dgm:pt modelId="{90504797-D5C2-430F-AE38-12FE0F079B09}" type="pres">
      <dgm:prSet presAssocID="{B34504BE-3A5A-4E77-9894-08D3BCFD3801}" presName="Name13" presStyleLbl="parChTrans1D2" presStyleIdx="0" presStyleCnt="4"/>
      <dgm:spPr/>
      <dgm:t>
        <a:bodyPr/>
        <a:lstStyle/>
        <a:p>
          <a:endParaRPr lang="ru-RU"/>
        </a:p>
      </dgm:t>
    </dgm:pt>
    <dgm:pt modelId="{0EFDD1D8-E22E-4E9E-9E45-D571CFC815C0}" type="pres">
      <dgm:prSet presAssocID="{1B2B347A-F339-45AB-94D5-335BCECFBD87}" presName="childText" presStyleLbl="bgAcc1" presStyleIdx="0" presStyleCnt="4" custScaleX="156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AAEA8-A82A-471C-B39B-36597AD3B026}" type="pres">
      <dgm:prSet presAssocID="{6C4D92C5-4205-4FA3-B129-0DD9F41F3AC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A0500C12-FE11-4D75-9F2B-26B5CEC28CED}" type="pres">
      <dgm:prSet presAssocID="{BC3FFE28-B2CF-4701-882D-B3759D5D3125}" presName="childText" presStyleLbl="bgAcc1" presStyleIdx="1" presStyleCnt="4" custScaleX="156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61BD7-6C4C-4E9C-B59A-A26881EAB236}" type="pres">
      <dgm:prSet presAssocID="{ACD7E5D8-ACC6-4D52-B846-7FCEBC48EBC8}" presName="Name13" presStyleLbl="parChTrans1D2" presStyleIdx="2" presStyleCnt="4"/>
      <dgm:spPr/>
      <dgm:t>
        <a:bodyPr/>
        <a:lstStyle/>
        <a:p>
          <a:endParaRPr lang="ru-RU"/>
        </a:p>
      </dgm:t>
    </dgm:pt>
    <dgm:pt modelId="{1CCD9E42-1B19-470A-A773-E42F04F63D7F}" type="pres">
      <dgm:prSet presAssocID="{FCCF3BFF-B4D3-4805-8B57-126E29E7A7A8}" presName="childText" presStyleLbl="bgAcc1" presStyleIdx="2" presStyleCnt="4" custScaleX="156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BA974-E577-4CE1-98AF-A40C0C0CFA29}" type="pres">
      <dgm:prSet presAssocID="{498A7713-ED20-4236-87FE-EC051BD507DD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6A61555-92E9-47D7-BFAF-90903FB1B959}" type="pres">
      <dgm:prSet presAssocID="{06A796D0-B64C-42BF-AE31-A005FAA0F349}" presName="childText" presStyleLbl="bgAcc1" presStyleIdx="3" presStyleCnt="4" custScaleX="156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6F0667-A8EB-48AD-9C43-4EA54AE46098}" type="presOf" srcId="{6C4D92C5-4205-4FA3-B129-0DD9F41F3AC5}" destId="{DB8AAEA8-A82A-471C-B39B-36597AD3B026}" srcOrd="0" destOrd="0" presId="urn:microsoft.com/office/officeart/2005/8/layout/hierarchy3"/>
    <dgm:cxn modelId="{5204BEDB-944F-48C3-B352-090F7CA55FEA}" type="presOf" srcId="{B34504BE-3A5A-4E77-9894-08D3BCFD3801}" destId="{90504797-D5C2-430F-AE38-12FE0F079B09}" srcOrd="0" destOrd="0" presId="urn:microsoft.com/office/officeart/2005/8/layout/hierarchy3"/>
    <dgm:cxn modelId="{09CB4086-3516-4054-A016-F4F3DD178645}" type="presOf" srcId="{B3F4BCE6-9FAE-434E-9F07-B6665D24BF90}" destId="{E50A1963-3E67-4A02-B45B-0A9E26DB2EB7}" srcOrd="0" destOrd="0" presId="urn:microsoft.com/office/officeart/2005/8/layout/hierarchy3"/>
    <dgm:cxn modelId="{962DA8E4-9A0A-4382-9DBC-D760E7899AF1}" type="presOf" srcId="{06A796D0-B64C-42BF-AE31-A005FAA0F349}" destId="{A6A61555-92E9-47D7-BFAF-90903FB1B959}" srcOrd="0" destOrd="0" presId="urn:microsoft.com/office/officeart/2005/8/layout/hierarchy3"/>
    <dgm:cxn modelId="{57E05B07-D89D-44EC-9DEF-FDA19FED4A7A}" type="presOf" srcId="{FCCF3BFF-B4D3-4805-8B57-126E29E7A7A8}" destId="{1CCD9E42-1B19-470A-A773-E42F04F63D7F}" srcOrd="0" destOrd="0" presId="urn:microsoft.com/office/officeart/2005/8/layout/hierarchy3"/>
    <dgm:cxn modelId="{6A0F81ED-90B6-402C-A2B4-08B5B2ACAC3C}" srcId="{078287A3-A252-4685-940F-AC4BE6E48A3A}" destId="{FCCF3BFF-B4D3-4805-8B57-126E29E7A7A8}" srcOrd="2" destOrd="0" parTransId="{ACD7E5D8-ACC6-4D52-B846-7FCEBC48EBC8}" sibTransId="{D9ADD16C-79A3-41DF-A778-65386987DCAE}"/>
    <dgm:cxn modelId="{D63DCDC6-B197-4D56-AEC3-6989C240A454}" srcId="{078287A3-A252-4685-940F-AC4BE6E48A3A}" destId="{06A796D0-B64C-42BF-AE31-A005FAA0F349}" srcOrd="3" destOrd="0" parTransId="{498A7713-ED20-4236-87FE-EC051BD507DD}" sibTransId="{A287E0D5-8DF5-4345-A9EA-AB348DD70A7D}"/>
    <dgm:cxn modelId="{41ADA409-1E38-43B3-A737-AC0D2B0E2107}" srcId="{B3F4BCE6-9FAE-434E-9F07-B6665D24BF90}" destId="{078287A3-A252-4685-940F-AC4BE6E48A3A}" srcOrd="0" destOrd="0" parTransId="{B59DC2D4-AF7F-4796-9F4A-C66994E6C2E2}" sibTransId="{27C07326-C808-40E9-A56A-7991858520DB}"/>
    <dgm:cxn modelId="{5EAF92D2-9795-4585-92B4-6EFC8807DFEC}" type="presOf" srcId="{078287A3-A252-4685-940F-AC4BE6E48A3A}" destId="{F3A605CB-882D-456B-AB67-905D7B537536}" srcOrd="1" destOrd="0" presId="urn:microsoft.com/office/officeart/2005/8/layout/hierarchy3"/>
    <dgm:cxn modelId="{6B9635A9-F231-4CED-B8F3-609CA8A2D575}" type="presOf" srcId="{1B2B347A-F339-45AB-94D5-335BCECFBD87}" destId="{0EFDD1D8-E22E-4E9E-9E45-D571CFC815C0}" srcOrd="0" destOrd="0" presId="urn:microsoft.com/office/officeart/2005/8/layout/hierarchy3"/>
    <dgm:cxn modelId="{BDCFBB29-085D-49A0-9C70-9D9C63ED96C2}" type="presOf" srcId="{078287A3-A252-4685-940F-AC4BE6E48A3A}" destId="{85963638-6FAC-4FCE-88CD-DED52CF0A10E}" srcOrd="0" destOrd="0" presId="urn:microsoft.com/office/officeart/2005/8/layout/hierarchy3"/>
    <dgm:cxn modelId="{A4BCA85C-28BF-4272-90A1-1EE529EC4583}" type="presOf" srcId="{498A7713-ED20-4236-87FE-EC051BD507DD}" destId="{5DFBA974-E577-4CE1-98AF-A40C0C0CFA29}" srcOrd="0" destOrd="0" presId="urn:microsoft.com/office/officeart/2005/8/layout/hierarchy3"/>
    <dgm:cxn modelId="{593CC4BC-5E44-441D-A42F-F7B0DB1A38C0}" type="presOf" srcId="{ACD7E5D8-ACC6-4D52-B846-7FCEBC48EBC8}" destId="{D4661BD7-6C4C-4E9C-B59A-A26881EAB236}" srcOrd="0" destOrd="0" presId="urn:microsoft.com/office/officeart/2005/8/layout/hierarchy3"/>
    <dgm:cxn modelId="{8D36B75F-CA5B-42F7-960C-7B458E904E7D}" type="presOf" srcId="{BC3FFE28-B2CF-4701-882D-B3759D5D3125}" destId="{A0500C12-FE11-4D75-9F2B-26B5CEC28CED}" srcOrd="0" destOrd="0" presId="urn:microsoft.com/office/officeart/2005/8/layout/hierarchy3"/>
    <dgm:cxn modelId="{A0D85110-99C2-4F0D-B2D2-248DC519E107}" srcId="{078287A3-A252-4685-940F-AC4BE6E48A3A}" destId="{BC3FFE28-B2CF-4701-882D-B3759D5D3125}" srcOrd="1" destOrd="0" parTransId="{6C4D92C5-4205-4FA3-B129-0DD9F41F3AC5}" sibTransId="{5FD3E393-8F4E-4273-B001-AC257E087B69}"/>
    <dgm:cxn modelId="{50A4627C-DD72-462D-9EB0-0BCA04F8E223}" srcId="{078287A3-A252-4685-940F-AC4BE6E48A3A}" destId="{1B2B347A-F339-45AB-94D5-335BCECFBD87}" srcOrd="0" destOrd="0" parTransId="{B34504BE-3A5A-4E77-9894-08D3BCFD3801}" sibTransId="{6AFB71C1-40C8-401C-A477-E7676157E720}"/>
    <dgm:cxn modelId="{536E074B-93FD-4304-86DD-86C7E2AC496E}" type="presParOf" srcId="{E50A1963-3E67-4A02-B45B-0A9E26DB2EB7}" destId="{D54D4405-8556-4031-AFD3-F9385802391F}" srcOrd="0" destOrd="0" presId="urn:microsoft.com/office/officeart/2005/8/layout/hierarchy3"/>
    <dgm:cxn modelId="{859226EC-F565-423C-ABD9-47A7DE86E112}" type="presParOf" srcId="{D54D4405-8556-4031-AFD3-F9385802391F}" destId="{A1B76BBD-E89C-45D2-AAEF-DE497790DDE2}" srcOrd="0" destOrd="0" presId="urn:microsoft.com/office/officeart/2005/8/layout/hierarchy3"/>
    <dgm:cxn modelId="{A0DB105A-C1D6-490B-BDC1-1649C046C930}" type="presParOf" srcId="{A1B76BBD-E89C-45D2-AAEF-DE497790DDE2}" destId="{85963638-6FAC-4FCE-88CD-DED52CF0A10E}" srcOrd="0" destOrd="0" presId="urn:microsoft.com/office/officeart/2005/8/layout/hierarchy3"/>
    <dgm:cxn modelId="{0F1D94BB-09A4-4F33-84CB-BD62D4A91033}" type="presParOf" srcId="{A1B76BBD-E89C-45D2-AAEF-DE497790DDE2}" destId="{F3A605CB-882D-456B-AB67-905D7B537536}" srcOrd="1" destOrd="0" presId="urn:microsoft.com/office/officeart/2005/8/layout/hierarchy3"/>
    <dgm:cxn modelId="{26CE1E2C-FE3F-4FAE-BAE2-B8A42C74C5D2}" type="presParOf" srcId="{D54D4405-8556-4031-AFD3-F9385802391F}" destId="{952E369E-CC6B-41F2-9E5C-70AB8E5C1AFC}" srcOrd="1" destOrd="0" presId="urn:microsoft.com/office/officeart/2005/8/layout/hierarchy3"/>
    <dgm:cxn modelId="{0AA55955-7D66-4984-B145-555CE36CB0A2}" type="presParOf" srcId="{952E369E-CC6B-41F2-9E5C-70AB8E5C1AFC}" destId="{90504797-D5C2-430F-AE38-12FE0F079B09}" srcOrd="0" destOrd="0" presId="urn:microsoft.com/office/officeart/2005/8/layout/hierarchy3"/>
    <dgm:cxn modelId="{9B16E12D-A6C7-49D2-B854-AA50A6DA78DE}" type="presParOf" srcId="{952E369E-CC6B-41F2-9E5C-70AB8E5C1AFC}" destId="{0EFDD1D8-E22E-4E9E-9E45-D571CFC815C0}" srcOrd="1" destOrd="0" presId="urn:microsoft.com/office/officeart/2005/8/layout/hierarchy3"/>
    <dgm:cxn modelId="{FB98968C-0807-468F-BC19-64C568F0929F}" type="presParOf" srcId="{952E369E-CC6B-41F2-9E5C-70AB8E5C1AFC}" destId="{DB8AAEA8-A82A-471C-B39B-36597AD3B026}" srcOrd="2" destOrd="0" presId="urn:microsoft.com/office/officeart/2005/8/layout/hierarchy3"/>
    <dgm:cxn modelId="{191479F2-7DA2-4CFE-8706-159E1A0CDD6B}" type="presParOf" srcId="{952E369E-CC6B-41F2-9E5C-70AB8E5C1AFC}" destId="{A0500C12-FE11-4D75-9F2B-26B5CEC28CED}" srcOrd="3" destOrd="0" presId="urn:microsoft.com/office/officeart/2005/8/layout/hierarchy3"/>
    <dgm:cxn modelId="{FFA5E9E7-9187-442A-A93B-6BA0390E6B2B}" type="presParOf" srcId="{952E369E-CC6B-41F2-9E5C-70AB8E5C1AFC}" destId="{D4661BD7-6C4C-4E9C-B59A-A26881EAB236}" srcOrd="4" destOrd="0" presId="urn:microsoft.com/office/officeart/2005/8/layout/hierarchy3"/>
    <dgm:cxn modelId="{2F1B1660-16D7-46FA-B199-368D86E64294}" type="presParOf" srcId="{952E369E-CC6B-41F2-9E5C-70AB8E5C1AFC}" destId="{1CCD9E42-1B19-470A-A773-E42F04F63D7F}" srcOrd="5" destOrd="0" presId="urn:microsoft.com/office/officeart/2005/8/layout/hierarchy3"/>
    <dgm:cxn modelId="{68A69BD0-86FF-404C-9C95-81961DAA715D}" type="presParOf" srcId="{952E369E-CC6B-41F2-9E5C-70AB8E5C1AFC}" destId="{5DFBA974-E577-4CE1-98AF-A40C0C0CFA29}" srcOrd="6" destOrd="0" presId="urn:microsoft.com/office/officeart/2005/8/layout/hierarchy3"/>
    <dgm:cxn modelId="{8C401DAF-40F7-4E45-B095-1367518CBA48}" type="presParOf" srcId="{952E369E-CC6B-41F2-9E5C-70AB8E5C1AFC}" destId="{A6A61555-92E9-47D7-BFAF-90903FB1B959}" srcOrd="7" destOrd="0" presId="urn:microsoft.com/office/officeart/2005/8/layout/hierarchy3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F4BCE6-9FAE-434E-9F07-B6665D24BF90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78287A3-A252-4685-940F-AC4BE6E48A3A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500" b="1" dirty="0" smtClean="0">
              <a:latin typeface="Times New Roman" pitchFamily="18" charset="0"/>
              <a:cs typeface="Times New Roman" pitchFamily="18" charset="0"/>
            </a:rPr>
            <a:t>Овладение теоретическими знаниями</a:t>
          </a:r>
          <a:endParaRPr lang="ru-RU" sz="2500" b="1" dirty="0">
            <a:latin typeface="Times New Roman" pitchFamily="18" charset="0"/>
            <a:cs typeface="Times New Roman" pitchFamily="18" charset="0"/>
          </a:endParaRPr>
        </a:p>
      </dgm:t>
    </dgm:pt>
    <dgm:pt modelId="{B59DC2D4-AF7F-4796-9F4A-C66994E6C2E2}" type="parTrans" cxnId="{41ADA409-1E38-43B3-A737-AC0D2B0E2107}">
      <dgm:prSet/>
      <dgm:spPr/>
      <dgm:t>
        <a:bodyPr/>
        <a:lstStyle/>
        <a:p>
          <a:endParaRPr lang="ru-RU"/>
        </a:p>
      </dgm:t>
    </dgm:pt>
    <dgm:pt modelId="{27C07326-C808-40E9-A56A-7991858520DB}" type="sibTrans" cxnId="{41ADA409-1E38-43B3-A737-AC0D2B0E2107}">
      <dgm:prSet/>
      <dgm:spPr/>
      <dgm:t>
        <a:bodyPr/>
        <a:lstStyle/>
        <a:p>
          <a:endParaRPr lang="ru-RU"/>
        </a:p>
      </dgm:t>
    </dgm:pt>
    <dgm:pt modelId="{1B2B347A-F339-45AB-94D5-335BCECFBD87}">
      <dgm:prSet phldrT="[Текст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Семинары</a:t>
          </a:r>
          <a:r>
            <a:rPr lang="ru-RU" sz="2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2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34504BE-3A5A-4E77-9894-08D3BCFD3801}" type="parTrans" cxnId="{50A4627C-DD72-462D-9EB0-0BCA04F8E223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AFB71C1-40C8-401C-A477-E7676157E720}" type="sibTrans" cxnId="{50A4627C-DD72-462D-9EB0-0BCA04F8E223}">
      <dgm:prSet/>
      <dgm:spPr/>
      <dgm:t>
        <a:bodyPr/>
        <a:lstStyle/>
        <a:p>
          <a:endParaRPr lang="ru-RU"/>
        </a:p>
      </dgm:t>
    </dgm:pt>
    <dgm:pt modelId="{BC3FFE28-B2CF-4701-882D-B3759D5D3125}">
      <dgm:prSet phldrT="[Текст]" custT="1"/>
      <dgm:spPr>
        <a:ln>
          <a:solidFill>
            <a:schemeClr val="tx2"/>
          </a:solidFill>
        </a:ln>
      </dgm:spPr>
      <dgm:t>
        <a:bodyPr/>
        <a:lstStyle/>
        <a:p>
          <a:r>
            <a: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Инструктажи, консультации</a:t>
          </a:r>
          <a:endParaRPr lang="ru-RU" sz="2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4D92C5-4205-4FA3-B129-0DD9F41F3AC5}" type="parTrans" cxnId="{A0D85110-99C2-4F0D-B2D2-248DC519E107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FD3E393-8F4E-4273-B001-AC257E087B69}" type="sibTrans" cxnId="{A0D85110-99C2-4F0D-B2D2-248DC519E107}">
      <dgm:prSet/>
      <dgm:spPr/>
      <dgm:t>
        <a:bodyPr/>
        <a:lstStyle/>
        <a:p>
          <a:endParaRPr lang="ru-RU"/>
        </a:p>
      </dgm:t>
    </dgm:pt>
    <dgm:pt modelId="{3121B9C0-7DFD-434C-9C32-5D69ACDB74D1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500" b="1" dirty="0" smtClean="0">
              <a:latin typeface="Times New Roman" pitchFamily="18" charset="0"/>
              <a:cs typeface="Times New Roman" pitchFamily="18" charset="0"/>
            </a:rPr>
            <a:t>Овладение практическими умениями</a:t>
          </a:r>
          <a:endParaRPr lang="ru-RU" sz="2500" b="1" dirty="0">
            <a:latin typeface="Times New Roman" pitchFamily="18" charset="0"/>
            <a:cs typeface="Times New Roman" pitchFamily="18" charset="0"/>
          </a:endParaRPr>
        </a:p>
      </dgm:t>
    </dgm:pt>
    <dgm:pt modelId="{57EDEADC-BA92-4DA6-B6A6-C98F47DA18D4}" type="parTrans" cxnId="{8F320DF1-EB64-4C6A-BB01-2D8016562840}">
      <dgm:prSet/>
      <dgm:spPr/>
      <dgm:t>
        <a:bodyPr/>
        <a:lstStyle/>
        <a:p>
          <a:endParaRPr lang="ru-RU"/>
        </a:p>
      </dgm:t>
    </dgm:pt>
    <dgm:pt modelId="{DD2E517C-2216-4CC2-993B-7397F269C721}" type="sibTrans" cxnId="{8F320DF1-EB64-4C6A-BB01-2D8016562840}">
      <dgm:prSet/>
      <dgm:spPr/>
      <dgm:t>
        <a:bodyPr/>
        <a:lstStyle/>
        <a:p>
          <a:endParaRPr lang="ru-RU"/>
        </a:p>
      </dgm:t>
    </dgm:pt>
    <dgm:pt modelId="{D57D08A8-DE3C-4880-977E-23C2934C11BF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Практикумы</a:t>
          </a:r>
          <a:endParaRPr lang="ru-RU" sz="2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B81379-AA1C-4E4D-85FA-B4A26D32CCA4}" type="parTrans" cxnId="{88A9C22A-F895-4558-A50D-C05531D88CB7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F7B8FFC6-E32C-4400-BD07-B6A6E323ABE9}" type="sibTrans" cxnId="{88A9C22A-F895-4558-A50D-C05531D88CB7}">
      <dgm:prSet/>
      <dgm:spPr/>
      <dgm:t>
        <a:bodyPr/>
        <a:lstStyle/>
        <a:p>
          <a:endParaRPr lang="ru-RU"/>
        </a:p>
      </dgm:t>
    </dgm:pt>
    <dgm:pt modelId="{B22D4867-88C2-4D6C-9BA5-1A6A4248F670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Конкурсы</a:t>
          </a:r>
          <a:r>
            <a:rPr lang="ru-RU" sz="2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2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3FCD781-A8E7-48F9-B91B-C8562D727C7D}" type="parTrans" cxnId="{185156EF-7009-4760-A593-D3353E547128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35D6308-0A14-4B07-929B-EED69F9BB644}" type="sibTrans" cxnId="{185156EF-7009-4760-A593-D3353E547128}">
      <dgm:prSet/>
      <dgm:spPr/>
      <dgm:t>
        <a:bodyPr/>
        <a:lstStyle/>
        <a:p>
          <a:endParaRPr lang="ru-RU"/>
        </a:p>
      </dgm:t>
    </dgm:pt>
    <dgm:pt modelId="{FCCF3BFF-B4D3-4805-8B57-126E29E7A7A8}">
      <dgm:prSet phldrT="[Текст]" custT="1"/>
      <dgm:spPr>
        <a:ln>
          <a:solidFill>
            <a:schemeClr val="tx2"/>
          </a:solidFill>
        </a:ln>
      </dgm:spPr>
      <dgm:t>
        <a:bodyPr/>
        <a:lstStyle/>
        <a:p>
          <a:r>
            <a: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Методические выходы </a:t>
          </a:r>
          <a:endParaRPr lang="ru-RU" sz="2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D7E5D8-ACC6-4D52-B846-7FCEBC48EBC8}" type="parTrans" cxnId="{6A0F81ED-90B6-402C-A2B4-08B5B2ACAC3C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9ADD16C-79A3-41DF-A778-65386987DCAE}" type="sibTrans" cxnId="{6A0F81ED-90B6-402C-A2B4-08B5B2ACAC3C}">
      <dgm:prSet/>
      <dgm:spPr/>
      <dgm:t>
        <a:bodyPr/>
        <a:lstStyle/>
        <a:p>
          <a:endParaRPr lang="ru-RU"/>
        </a:p>
      </dgm:t>
    </dgm:pt>
    <dgm:pt modelId="{06A796D0-B64C-42BF-AE31-A005FAA0F349}">
      <dgm:prSet phldrT="[Текст]" custT="1"/>
      <dgm:spPr>
        <a:ln>
          <a:solidFill>
            <a:schemeClr val="tx2"/>
          </a:solidFill>
        </a:ln>
      </dgm:spPr>
      <dgm:t>
        <a:bodyPr/>
        <a:lstStyle/>
        <a:p>
          <a:r>
            <a: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Педагогический вестник</a:t>
          </a:r>
          <a:endParaRPr lang="ru-RU" sz="2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8A7713-ED20-4236-87FE-EC051BD507DD}" type="parTrans" cxnId="{D63DCDC6-B197-4D56-AEC3-6989C240A454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287E0D5-8DF5-4345-A9EA-AB348DD70A7D}" type="sibTrans" cxnId="{D63DCDC6-B197-4D56-AEC3-6989C240A454}">
      <dgm:prSet/>
      <dgm:spPr/>
      <dgm:t>
        <a:bodyPr/>
        <a:lstStyle/>
        <a:p>
          <a:endParaRPr lang="ru-RU"/>
        </a:p>
      </dgm:t>
    </dgm:pt>
    <dgm:pt modelId="{E50A1963-3E67-4A02-B45B-0A9E26DB2EB7}" type="pres">
      <dgm:prSet presAssocID="{B3F4BCE6-9FAE-434E-9F07-B6665D24BF9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4D4405-8556-4031-AFD3-F9385802391F}" type="pres">
      <dgm:prSet presAssocID="{078287A3-A252-4685-940F-AC4BE6E48A3A}" presName="root" presStyleCnt="0"/>
      <dgm:spPr/>
    </dgm:pt>
    <dgm:pt modelId="{A1B76BBD-E89C-45D2-AAEF-DE497790DDE2}" type="pres">
      <dgm:prSet presAssocID="{078287A3-A252-4685-940F-AC4BE6E48A3A}" presName="rootComposite" presStyleCnt="0"/>
      <dgm:spPr/>
    </dgm:pt>
    <dgm:pt modelId="{85963638-6FAC-4FCE-88CD-DED52CF0A10E}" type="pres">
      <dgm:prSet presAssocID="{078287A3-A252-4685-940F-AC4BE6E48A3A}" presName="rootText" presStyleLbl="node1" presStyleIdx="0" presStyleCnt="2" custScaleX="148586" custScaleY="116010"/>
      <dgm:spPr/>
      <dgm:t>
        <a:bodyPr/>
        <a:lstStyle/>
        <a:p>
          <a:endParaRPr lang="ru-RU"/>
        </a:p>
      </dgm:t>
    </dgm:pt>
    <dgm:pt modelId="{F3A605CB-882D-456B-AB67-905D7B537536}" type="pres">
      <dgm:prSet presAssocID="{078287A3-A252-4685-940F-AC4BE6E48A3A}" presName="rootConnector" presStyleLbl="node1" presStyleIdx="0" presStyleCnt="2"/>
      <dgm:spPr/>
      <dgm:t>
        <a:bodyPr/>
        <a:lstStyle/>
        <a:p>
          <a:endParaRPr lang="ru-RU"/>
        </a:p>
      </dgm:t>
    </dgm:pt>
    <dgm:pt modelId="{952E369E-CC6B-41F2-9E5C-70AB8E5C1AFC}" type="pres">
      <dgm:prSet presAssocID="{078287A3-A252-4685-940F-AC4BE6E48A3A}" presName="childShape" presStyleCnt="0"/>
      <dgm:spPr/>
    </dgm:pt>
    <dgm:pt modelId="{90504797-D5C2-430F-AE38-12FE0F079B09}" type="pres">
      <dgm:prSet presAssocID="{B34504BE-3A5A-4E77-9894-08D3BCFD3801}" presName="Name13" presStyleLbl="parChTrans1D2" presStyleIdx="0" presStyleCnt="6"/>
      <dgm:spPr/>
      <dgm:t>
        <a:bodyPr/>
        <a:lstStyle/>
        <a:p>
          <a:endParaRPr lang="ru-RU"/>
        </a:p>
      </dgm:t>
    </dgm:pt>
    <dgm:pt modelId="{0EFDD1D8-E22E-4E9E-9E45-D571CFC815C0}" type="pres">
      <dgm:prSet presAssocID="{1B2B347A-F339-45AB-94D5-335BCECFBD87}" presName="childText" presStyleLbl="bgAcc1" presStyleIdx="0" presStyleCnt="6" custScaleX="168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AAEA8-A82A-471C-B39B-36597AD3B026}" type="pres">
      <dgm:prSet presAssocID="{6C4D92C5-4205-4FA3-B129-0DD9F41F3AC5}" presName="Name13" presStyleLbl="parChTrans1D2" presStyleIdx="1" presStyleCnt="6"/>
      <dgm:spPr/>
      <dgm:t>
        <a:bodyPr/>
        <a:lstStyle/>
        <a:p>
          <a:endParaRPr lang="ru-RU"/>
        </a:p>
      </dgm:t>
    </dgm:pt>
    <dgm:pt modelId="{A0500C12-FE11-4D75-9F2B-26B5CEC28CED}" type="pres">
      <dgm:prSet presAssocID="{BC3FFE28-B2CF-4701-882D-B3759D5D3125}" presName="childText" presStyleLbl="bgAcc1" presStyleIdx="1" presStyleCnt="6" custScaleX="169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61BD7-6C4C-4E9C-B59A-A26881EAB236}" type="pres">
      <dgm:prSet presAssocID="{ACD7E5D8-ACC6-4D52-B846-7FCEBC48EBC8}" presName="Name13" presStyleLbl="parChTrans1D2" presStyleIdx="2" presStyleCnt="6"/>
      <dgm:spPr/>
      <dgm:t>
        <a:bodyPr/>
        <a:lstStyle/>
        <a:p>
          <a:endParaRPr lang="ru-RU"/>
        </a:p>
      </dgm:t>
    </dgm:pt>
    <dgm:pt modelId="{1CCD9E42-1B19-470A-A773-E42F04F63D7F}" type="pres">
      <dgm:prSet presAssocID="{FCCF3BFF-B4D3-4805-8B57-126E29E7A7A8}" presName="childText" presStyleLbl="bgAcc1" presStyleIdx="2" presStyleCnt="6" custScaleX="160639" custLinFactNeighborX="5912" custLinFactNeighborY="-6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BA974-E577-4CE1-98AF-A40C0C0CFA29}" type="pres">
      <dgm:prSet presAssocID="{498A7713-ED20-4236-87FE-EC051BD507DD}" presName="Name13" presStyleLbl="parChTrans1D2" presStyleIdx="3" presStyleCnt="6"/>
      <dgm:spPr/>
      <dgm:t>
        <a:bodyPr/>
        <a:lstStyle/>
        <a:p>
          <a:endParaRPr lang="ru-RU"/>
        </a:p>
      </dgm:t>
    </dgm:pt>
    <dgm:pt modelId="{A6A61555-92E9-47D7-BFAF-90903FB1B959}" type="pres">
      <dgm:prSet presAssocID="{06A796D0-B64C-42BF-AE31-A005FAA0F349}" presName="childText" presStyleLbl="bgAcc1" presStyleIdx="3" presStyleCnt="6" custScaleX="173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CC811-11B3-4ABD-B905-036A732D021F}" type="pres">
      <dgm:prSet presAssocID="{3121B9C0-7DFD-434C-9C32-5D69ACDB74D1}" presName="root" presStyleCnt="0"/>
      <dgm:spPr/>
    </dgm:pt>
    <dgm:pt modelId="{F24E4972-5D12-474B-ACB4-8F42D6D065A6}" type="pres">
      <dgm:prSet presAssocID="{3121B9C0-7DFD-434C-9C32-5D69ACDB74D1}" presName="rootComposite" presStyleCnt="0"/>
      <dgm:spPr/>
    </dgm:pt>
    <dgm:pt modelId="{4DB2D14D-3F3C-4102-B8CF-E957B0487E26}" type="pres">
      <dgm:prSet presAssocID="{3121B9C0-7DFD-434C-9C32-5D69ACDB74D1}" presName="rootText" presStyleLbl="node1" presStyleIdx="1" presStyleCnt="2" custScaleX="161113" custScaleY="132000" custLinFactNeighborX="25236" custLinFactNeighborY="-3959"/>
      <dgm:spPr/>
      <dgm:t>
        <a:bodyPr/>
        <a:lstStyle/>
        <a:p>
          <a:endParaRPr lang="ru-RU"/>
        </a:p>
      </dgm:t>
    </dgm:pt>
    <dgm:pt modelId="{5EFD3CF5-1696-4027-974F-0B9CC2BF86F7}" type="pres">
      <dgm:prSet presAssocID="{3121B9C0-7DFD-434C-9C32-5D69ACDB74D1}" presName="rootConnector" presStyleLbl="node1" presStyleIdx="1" presStyleCnt="2"/>
      <dgm:spPr/>
      <dgm:t>
        <a:bodyPr/>
        <a:lstStyle/>
        <a:p>
          <a:endParaRPr lang="ru-RU"/>
        </a:p>
      </dgm:t>
    </dgm:pt>
    <dgm:pt modelId="{BFA5B2BB-4CEF-4564-9EF9-DF90CE7E8698}" type="pres">
      <dgm:prSet presAssocID="{3121B9C0-7DFD-434C-9C32-5D69ACDB74D1}" presName="childShape" presStyleCnt="0"/>
      <dgm:spPr/>
    </dgm:pt>
    <dgm:pt modelId="{49D126EA-FC78-4200-882A-7EE55D595747}" type="pres">
      <dgm:prSet presAssocID="{79B81379-AA1C-4E4D-85FA-B4A26D32CCA4}" presName="Name13" presStyleLbl="parChTrans1D2" presStyleIdx="4" presStyleCnt="6"/>
      <dgm:spPr/>
      <dgm:t>
        <a:bodyPr/>
        <a:lstStyle/>
        <a:p>
          <a:endParaRPr lang="ru-RU"/>
        </a:p>
      </dgm:t>
    </dgm:pt>
    <dgm:pt modelId="{32FC64EF-D221-4FFB-B2C4-E33B3187B346}" type="pres">
      <dgm:prSet presAssocID="{D57D08A8-DE3C-4880-977E-23C2934C11BF}" presName="childText" presStyleLbl="bgAcc1" presStyleIdx="4" presStyleCnt="6" custScaleX="194021" custScaleY="59778" custLinFactNeighborX="15406" custLinFactNeighborY="-9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2C257-F30E-4A0F-BB99-ABCE1CBEDBC2}" type="pres">
      <dgm:prSet presAssocID="{83FCD781-A8E7-48F9-B91B-C8562D727C7D}" presName="Name13" presStyleLbl="parChTrans1D2" presStyleIdx="5" presStyleCnt="6"/>
      <dgm:spPr/>
      <dgm:t>
        <a:bodyPr/>
        <a:lstStyle/>
        <a:p>
          <a:endParaRPr lang="ru-RU"/>
        </a:p>
      </dgm:t>
    </dgm:pt>
    <dgm:pt modelId="{77733C4A-992B-490A-8245-9B75CE24BE6E}" type="pres">
      <dgm:prSet presAssocID="{B22D4867-88C2-4D6C-9BA5-1A6A4248F670}" presName="childText" presStyleLbl="bgAcc1" presStyleIdx="5" presStyleCnt="6" custScaleX="196838" custScaleY="59223" custLinFactNeighborX="29483" custLinFactNeighborY="-4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1CBF9D-1D4F-47D9-B7B4-6464DEEE8F0E}" type="presOf" srcId="{6C4D92C5-4205-4FA3-B129-0DD9F41F3AC5}" destId="{DB8AAEA8-A82A-471C-B39B-36597AD3B026}" srcOrd="0" destOrd="0" presId="urn:microsoft.com/office/officeart/2005/8/layout/hierarchy3"/>
    <dgm:cxn modelId="{D70DB2F2-605E-4BD7-82B5-239B9B1C5E07}" type="presOf" srcId="{B3F4BCE6-9FAE-434E-9F07-B6665D24BF90}" destId="{E50A1963-3E67-4A02-B45B-0A9E26DB2EB7}" srcOrd="0" destOrd="0" presId="urn:microsoft.com/office/officeart/2005/8/layout/hierarchy3"/>
    <dgm:cxn modelId="{EB816EE9-14A2-4D57-A780-BDD91590D2C7}" type="presOf" srcId="{D57D08A8-DE3C-4880-977E-23C2934C11BF}" destId="{32FC64EF-D221-4FFB-B2C4-E33B3187B346}" srcOrd="0" destOrd="0" presId="urn:microsoft.com/office/officeart/2005/8/layout/hierarchy3"/>
    <dgm:cxn modelId="{8F320DF1-EB64-4C6A-BB01-2D8016562840}" srcId="{B3F4BCE6-9FAE-434E-9F07-B6665D24BF90}" destId="{3121B9C0-7DFD-434C-9C32-5D69ACDB74D1}" srcOrd="1" destOrd="0" parTransId="{57EDEADC-BA92-4DA6-B6A6-C98F47DA18D4}" sibTransId="{DD2E517C-2216-4CC2-993B-7397F269C721}"/>
    <dgm:cxn modelId="{67ED1BA6-AFA1-484B-9344-561107DDECEE}" type="presOf" srcId="{1B2B347A-F339-45AB-94D5-335BCECFBD87}" destId="{0EFDD1D8-E22E-4E9E-9E45-D571CFC815C0}" srcOrd="0" destOrd="0" presId="urn:microsoft.com/office/officeart/2005/8/layout/hierarchy3"/>
    <dgm:cxn modelId="{88A9C22A-F895-4558-A50D-C05531D88CB7}" srcId="{3121B9C0-7DFD-434C-9C32-5D69ACDB74D1}" destId="{D57D08A8-DE3C-4880-977E-23C2934C11BF}" srcOrd="0" destOrd="0" parTransId="{79B81379-AA1C-4E4D-85FA-B4A26D32CCA4}" sibTransId="{F7B8FFC6-E32C-4400-BD07-B6A6E323ABE9}"/>
    <dgm:cxn modelId="{A0D85110-99C2-4F0D-B2D2-248DC519E107}" srcId="{078287A3-A252-4685-940F-AC4BE6E48A3A}" destId="{BC3FFE28-B2CF-4701-882D-B3759D5D3125}" srcOrd="1" destOrd="0" parTransId="{6C4D92C5-4205-4FA3-B129-0DD9F41F3AC5}" sibTransId="{5FD3E393-8F4E-4273-B001-AC257E087B69}"/>
    <dgm:cxn modelId="{50A4627C-DD72-462D-9EB0-0BCA04F8E223}" srcId="{078287A3-A252-4685-940F-AC4BE6E48A3A}" destId="{1B2B347A-F339-45AB-94D5-335BCECFBD87}" srcOrd="0" destOrd="0" parTransId="{B34504BE-3A5A-4E77-9894-08D3BCFD3801}" sibTransId="{6AFB71C1-40C8-401C-A477-E7676157E720}"/>
    <dgm:cxn modelId="{46B7AA35-3F38-4550-95C3-4FC539977885}" type="presOf" srcId="{B34504BE-3A5A-4E77-9894-08D3BCFD3801}" destId="{90504797-D5C2-430F-AE38-12FE0F079B09}" srcOrd="0" destOrd="0" presId="urn:microsoft.com/office/officeart/2005/8/layout/hierarchy3"/>
    <dgm:cxn modelId="{08510127-FCE2-46D0-BA96-B557D4ED65C8}" type="presOf" srcId="{79B81379-AA1C-4E4D-85FA-B4A26D32CCA4}" destId="{49D126EA-FC78-4200-882A-7EE55D595747}" srcOrd="0" destOrd="0" presId="urn:microsoft.com/office/officeart/2005/8/layout/hierarchy3"/>
    <dgm:cxn modelId="{7B88AD5D-CA22-48D5-B5EB-A8CDA636BA71}" type="presOf" srcId="{B22D4867-88C2-4D6C-9BA5-1A6A4248F670}" destId="{77733C4A-992B-490A-8245-9B75CE24BE6E}" srcOrd="0" destOrd="0" presId="urn:microsoft.com/office/officeart/2005/8/layout/hierarchy3"/>
    <dgm:cxn modelId="{71147411-772E-4C58-A24A-4AB5BA0E6D41}" type="presOf" srcId="{498A7713-ED20-4236-87FE-EC051BD507DD}" destId="{5DFBA974-E577-4CE1-98AF-A40C0C0CFA29}" srcOrd="0" destOrd="0" presId="urn:microsoft.com/office/officeart/2005/8/layout/hierarchy3"/>
    <dgm:cxn modelId="{D7FEC982-1869-49EB-8D09-3E61F4A67229}" type="presOf" srcId="{3121B9C0-7DFD-434C-9C32-5D69ACDB74D1}" destId="{4DB2D14D-3F3C-4102-B8CF-E957B0487E26}" srcOrd="0" destOrd="0" presId="urn:microsoft.com/office/officeart/2005/8/layout/hierarchy3"/>
    <dgm:cxn modelId="{41ADA409-1E38-43B3-A737-AC0D2B0E2107}" srcId="{B3F4BCE6-9FAE-434E-9F07-B6665D24BF90}" destId="{078287A3-A252-4685-940F-AC4BE6E48A3A}" srcOrd="0" destOrd="0" parTransId="{B59DC2D4-AF7F-4796-9F4A-C66994E6C2E2}" sibTransId="{27C07326-C808-40E9-A56A-7991858520DB}"/>
    <dgm:cxn modelId="{185156EF-7009-4760-A593-D3353E547128}" srcId="{3121B9C0-7DFD-434C-9C32-5D69ACDB74D1}" destId="{B22D4867-88C2-4D6C-9BA5-1A6A4248F670}" srcOrd="1" destOrd="0" parTransId="{83FCD781-A8E7-48F9-B91B-C8562D727C7D}" sibTransId="{135D6308-0A14-4B07-929B-EED69F9BB644}"/>
    <dgm:cxn modelId="{076C88D1-D619-4BCF-A2D3-34C585DFB2AD}" type="presOf" srcId="{ACD7E5D8-ACC6-4D52-B846-7FCEBC48EBC8}" destId="{D4661BD7-6C4C-4E9C-B59A-A26881EAB236}" srcOrd="0" destOrd="0" presId="urn:microsoft.com/office/officeart/2005/8/layout/hierarchy3"/>
    <dgm:cxn modelId="{D63DCDC6-B197-4D56-AEC3-6989C240A454}" srcId="{078287A3-A252-4685-940F-AC4BE6E48A3A}" destId="{06A796D0-B64C-42BF-AE31-A005FAA0F349}" srcOrd="3" destOrd="0" parTransId="{498A7713-ED20-4236-87FE-EC051BD507DD}" sibTransId="{A287E0D5-8DF5-4345-A9EA-AB348DD70A7D}"/>
    <dgm:cxn modelId="{C6E91902-F668-4E53-AEEB-0A6CF56C0206}" type="presOf" srcId="{FCCF3BFF-B4D3-4805-8B57-126E29E7A7A8}" destId="{1CCD9E42-1B19-470A-A773-E42F04F63D7F}" srcOrd="0" destOrd="0" presId="urn:microsoft.com/office/officeart/2005/8/layout/hierarchy3"/>
    <dgm:cxn modelId="{B3F67F8F-6A56-4A84-AC2E-0735FB7C40F0}" type="presOf" srcId="{078287A3-A252-4685-940F-AC4BE6E48A3A}" destId="{F3A605CB-882D-456B-AB67-905D7B537536}" srcOrd="1" destOrd="0" presId="urn:microsoft.com/office/officeart/2005/8/layout/hierarchy3"/>
    <dgm:cxn modelId="{6A0F81ED-90B6-402C-A2B4-08B5B2ACAC3C}" srcId="{078287A3-A252-4685-940F-AC4BE6E48A3A}" destId="{FCCF3BFF-B4D3-4805-8B57-126E29E7A7A8}" srcOrd="2" destOrd="0" parTransId="{ACD7E5D8-ACC6-4D52-B846-7FCEBC48EBC8}" sibTransId="{D9ADD16C-79A3-41DF-A778-65386987DCAE}"/>
    <dgm:cxn modelId="{30E0C38F-E0DA-4A35-9B51-7A4F720FCCF5}" type="presOf" srcId="{3121B9C0-7DFD-434C-9C32-5D69ACDB74D1}" destId="{5EFD3CF5-1696-4027-974F-0B9CC2BF86F7}" srcOrd="1" destOrd="0" presId="urn:microsoft.com/office/officeart/2005/8/layout/hierarchy3"/>
    <dgm:cxn modelId="{C279A57C-A913-4CEF-8E5D-80420E2EA668}" type="presOf" srcId="{06A796D0-B64C-42BF-AE31-A005FAA0F349}" destId="{A6A61555-92E9-47D7-BFAF-90903FB1B959}" srcOrd="0" destOrd="0" presId="urn:microsoft.com/office/officeart/2005/8/layout/hierarchy3"/>
    <dgm:cxn modelId="{FAD88EEB-3B3E-4A75-BEA2-E1DA5964A009}" type="presOf" srcId="{078287A3-A252-4685-940F-AC4BE6E48A3A}" destId="{85963638-6FAC-4FCE-88CD-DED52CF0A10E}" srcOrd="0" destOrd="0" presId="urn:microsoft.com/office/officeart/2005/8/layout/hierarchy3"/>
    <dgm:cxn modelId="{8AF9BA8F-8D3F-49D5-BDB9-1D9B4E630EA0}" type="presOf" srcId="{83FCD781-A8E7-48F9-B91B-C8562D727C7D}" destId="{AC32C257-F30E-4A0F-BB99-ABCE1CBEDBC2}" srcOrd="0" destOrd="0" presId="urn:microsoft.com/office/officeart/2005/8/layout/hierarchy3"/>
    <dgm:cxn modelId="{57116C3A-3972-499C-91E1-375E830625F5}" type="presOf" srcId="{BC3FFE28-B2CF-4701-882D-B3759D5D3125}" destId="{A0500C12-FE11-4D75-9F2B-26B5CEC28CED}" srcOrd="0" destOrd="0" presId="urn:microsoft.com/office/officeart/2005/8/layout/hierarchy3"/>
    <dgm:cxn modelId="{674322AA-7064-4BD8-812F-A9BA0394C15C}" type="presParOf" srcId="{E50A1963-3E67-4A02-B45B-0A9E26DB2EB7}" destId="{D54D4405-8556-4031-AFD3-F9385802391F}" srcOrd="0" destOrd="0" presId="urn:microsoft.com/office/officeart/2005/8/layout/hierarchy3"/>
    <dgm:cxn modelId="{604C4B8E-EC6E-4EDF-B647-B4B132C0C464}" type="presParOf" srcId="{D54D4405-8556-4031-AFD3-F9385802391F}" destId="{A1B76BBD-E89C-45D2-AAEF-DE497790DDE2}" srcOrd="0" destOrd="0" presId="urn:microsoft.com/office/officeart/2005/8/layout/hierarchy3"/>
    <dgm:cxn modelId="{A6E3A6ED-6C66-4BD9-B03C-037A71A3E5AF}" type="presParOf" srcId="{A1B76BBD-E89C-45D2-AAEF-DE497790DDE2}" destId="{85963638-6FAC-4FCE-88CD-DED52CF0A10E}" srcOrd="0" destOrd="0" presId="urn:microsoft.com/office/officeart/2005/8/layout/hierarchy3"/>
    <dgm:cxn modelId="{C195F773-E18E-478D-A45C-242AE0563766}" type="presParOf" srcId="{A1B76BBD-E89C-45D2-AAEF-DE497790DDE2}" destId="{F3A605CB-882D-456B-AB67-905D7B537536}" srcOrd="1" destOrd="0" presId="urn:microsoft.com/office/officeart/2005/8/layout/hierarchy3"/>
    <dgm:cxn modelId="{5E282C6B-C942-45C1-86CC-169EDD2CF3F2}" type="presParOf" srcId="{D54D4405-8556-4031-AFD3-F9385802391F}" destId="{952E369E-CC6B-41F2-9E5C-70AB8E5C1AFC}" srcOrd="1" destOrd="0" presId="urn:microsoft.com/office/officeart/2005/8/layout/hierarchy3"/>
    <dgm:cxn modelId="{E2BEEE08-55CC-43BE-97A3-6C93460311DD}" type="presParOf" srcId="{952E369E-CC6B-41F2-9E5C-70AB8E5C1AFC}" destId="{90504797-D5C2-430F-AE38-12FE0F079B09}" srcOrd="0" destOrd="0" presId="urn:microsoft.com/office/officeart/2005/8/layout/hierarchy3"/>
    <dgm:cxn modelId="{A1963676-B6CB-4FFD-8368-F57DAE84E761}" type="presParOf" srcId="{952E369E-CC6B-41F2-9E5C-70AB8E5C1AFC}" destId="{0EFDD1D8-E22E-4E9E-9E45-D571CFC815C0}" srcOrd="1" destOrd="0" presId="urn:microsoft.com/office/officeart/2005/8/layout/hierarchy3"/>
    <dgm:cxn modelId="{EE0DE551-195B-4FB0-A5C9-959CFDDE0D6B}" type="presParOf" srcId="{952E369E-CC6B-41F2-9E5C-70AB8E5C1AFC}" destId="{DB8AAEA8-A82A-471C-B39B-36597AD3B026}" srcOrd="2" destOrd="0" presId="urn:microsoft.com/office/officeart/2005/8/layout/hierarchy3"/>
    <dgm:cxn modelId="{8B19D1AF-4104-47DF-9A93-BE101D11A6D3}" type="presParOf" srcId="{952E369E-CC6B-41F2-9E5C-70AB8E5C1AFC}" destId="{A0500C12-FE11-4D75-9F2B-26B5CEC28CED}" srcOrd="3" destOrd="0" presId="urn:microsoft.com/office/officeart/2005/8/layout/hierarchy3"/>
    <dgm:cxn modelId="{28904672-B2F7-4FE1-93CF-39418D3B86A8}" type="presParOf" srcId="{952E369E-CC6B-41F2-9E5C-70AB8E5C1AFC}" destId="{D4661BD7-6C4C-4E9C-B59A-A26881EAB236}" srcOrd="4" destOrd="0" presId="urn:microsoft.com/office/officeart/2005/8/layout/hierarchy3"/>
    <dgm:cxn modelId="{16FB8F91-92E0-4D44-8AA9-CA0D53AFB373}" type="presParOf" srcId="{952E369E-CC6B-41F2-9E5C-70AB8E5C1AFC}" destId="{1CCD9E42-1B19-470A-A773-E42F04F63D7F}" srcOrd="5" destOrd="0" presId="urn:microsoft.com/office/officeart/2005/8/layout/hierarchy3"/>
    <dgm:cxn modelId="{6568F902-11E8-47EB-A8C7-CCD9974BE1B2}" type="presParOf" srcId="{952E369E-CC6B-41F2-9E5C-70AB8E5C1AFC}" destId="{5DFBA974-E577-4CE1-98AF-A40C0C0CFA29}" srcOrd="6" destOrd="0" presId="urn:microsoft.com/office/officeart/2005/8/layout/hierarchy3"/>
    <dgm:cxn modelId="{D7C50E81-60F5-48B1-B0F5-AC4478064B7A}" type="presParOf" srcId="{952E369E-CC6B-41F2-9E5C-70AB8E5C1AFC}" destId="{A6A61555-92E9-47D7-BFAF-90903FB1B959}" srcOrd="7" destOrd="0" presId="urn:microsoft.com/office/officeart/2005/8/layout/hierarchy3"/>
    <dgm:cxn modelId="{9CBCB3AD-8AE5-48B7-8501-27AFA74D9BE4}" type="presParOf" srcId="{E50A1963-3E67-4A02-B45B-0A9E26DB2EB7}" destId="{BB7CC811-11B3-4ABD-B905-036A732D021F}" srcOrd="1" destOrd="0" presId="urn:microsoft.com/office/officeart/2005/8/layout/hierarchy3"/>
    <dgm:cxn modelId="{7CDFF15E-F4E1-40FF-842A-D9E41C32F331}" type="presParOf" srcId="{BB7CC811-11B3-4ABD-B905-036A732D021F}" destId="{F24E4972-5D12-474B-ACB4-8F42D6D065A6}" srcOrd="0" destOrd="0" presId="urn:microsoft.com/office/officeart/2005/8/layout/hierarchy3"/>
    <dgm:cxn modelId="{560B67C6-582E-47B2-8D03-29076FEEC756}" type="presParOf" srcId="{F24E4972-5D12-474B-ACB4-8F42D6D065A6}" destId="{4DB2D14D-3F3C-4102-B8CF-E957B0487E26}" srcOrd="0" destOrd="0" presId="urn:microsoft.com/office/officeart/2005/8/layout/hierarchy3"/>
    <dgm:cxn modelId="{651FAB6C-92F8-4ACB-9BFA-F5E3499805DF}" type="presParOf" srcId="{F24E4972-5D12-474B-ACB4-8F42D6D065A6}" destId="{5EFD3CF5-1696-4027-974F-0B9CC2BF86F7}" srcOrd="1" destOrd="0" presId="urn:microsoft.com/office/officeart/2005/8/layout/hierarchy3"/>
    <dgm:cxn modelId="{3DA9FC48-3282-4ACF-81E4-9263B62FEE34}" type="presParOf" srcId="{BB7CC811-11B3-4ABD-B905-036A732D021F}" destId="{BFA5B2BB-4CEF-4564-9EF9-DF90CE7E8698}" srcOrd="1" destOrd="0" presId="urn:microsoft.com/office/officeart/2005/8/layout/hierarchy3"/>
    <dgm:cxn modelId="{7B15E69D-356B-4F6A-A069-72032CD13912}" type="presParOf" srcId="{BFA5B2BB-4CEF-4564-9EF9-DF90CE7E8698}" destId="{49D126EA-FC78-4200-882A-7EE55D595747}" srcOrd="0" destOrd="0" presId="urn:microsoft.com/office/officeart/2005/8/layout/hierarchy3"/>
    <dgm:cxn modelId="{7171BBCE-F87F-4888-9900-36C4C9B1BACC}" type="presParOf" srcId="{BFA5B2BB-4CEF-4564-9EF9-DF90CE7E8698}" destId="{32FC64EF-D221-4FFB-B2C4-E33B3187B346}" srcOrd="1" destOrd="0" presId="urn:microsoft.com/office/officeart/2005/8/layout/hierarchy3"/>
    <dgm:cxn modelId="{1A7ABEED-4D81-45E4-8008-73E0564017D0}" type="presParOf" srcId="{BFA5B2BB-4CEF-4564-9EF9-DF90CE7E8698}" destId="{AC32C257-F30E-4A0F-BB99-ABCE1CBEDBC2}" srcOrd="2" destOrd="0" presId="urn:microsoft.com/office/officeart/2005/8/layout/hierarchy3"/>
    <dgm:cxn modelId="{D9F24118-87CB-4606-AC44-90818F898F29}" type="presParOf" srcId="{BFA5B2BB-4CEF-4564-9EF9-DF90CE7E8698}" destId="{77733C4A-992B-490A-8245-9B75CE24BE6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DC8CE-57DF-4871-8C10-09E35AB498A3}">
      <dsp:nvSpPr>
        <dsp:cNvPr id="0" name=""/>
        <dsp:cNvSpPr/>
      </dsp:nvSpPr>
      <dsp:spPr>
        <a:xfrm rot="16200000">
          <a:off x="-1246963" y="1249737"/>
          <a:ext cx="5418667" cy="2919192"/>
        </a:xfrm>
        <a:prstGeom prst="flowChartManualOperation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Образовательный процесс осуществляется круглогодично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774" y="1083733"/>
        <a:ext cx="2919192" cy="3251201"/>
      </dsp:txXfrm>
    </dsp:sp>
    <dsp:sp modelId="{07E31216-8A6B-4A59-A5AD-BB0DE33C36E3}">
      <dsp:nvSpPr>
        <dsp:cNvPr id="0" name=""/>
        <dsp:cNvSpPr/>
      </dsp:nvSpPr>
      <dsp:spPr>
        <a:xfrm rot="16200000">
          <a:off x="1871561" y="1227295"/>
          <a:ext cx="5418667" cy="2964075"/>
        </a:xfrm>
        <a:prstGeom prst="flowChartManualOperation">
          <a:avLst/>
        </a:prstGeom>
        <a:solidFill>
          <a:srgbClr val="4A66A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Устанавливаются каникулы, в период которых занятия не проводятс</a:t>
          </a: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я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098857" y="1083732"/>
        <a:ext cx="2964075" cy="3251201"/>
      </dsp:txXfrm>
    </dsp:sp>
    <dsp:sp modelId="{915B7974-3D9C-49E7-9348-E6B711D403D3}">
      <dsp:nvSpPr>
        <dsp:cNvPr id="0" name=""/>
        <dsp:cNvSpPr/>
      </dsp:nvSpPr>
      <dsp:spPr>
        <a:xfrm rot="16200000">
          <a:off x="5089710" y="1150112"/>
          <a:ext cx="5418667" cy="3118442"/>
        </a:xfrm>
        <a:prstGeom prst="flowChartManualOperati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Продолжительность</a:t>
          </a: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 каникул 110 дней:</a:t>
          </a:r>
          <a:endParaRPr lang="en-US" sz="2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летние каникулы – 90 дней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зимние каникулы – 10 дней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весенние каникулы – 10 дней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6239822" y="1083733"/>
        <a:ext cx="3118442" cy="3251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E0C0B-ED82-49BF-8E32-D4A57E3B03A6}">
      <dsp:nvSpPr>
        <dsp:cNvPr id="0" name=""/>
        <dsp:cNvSpPr/>
      </dsp:nvSpPr>
      <dsp:spPr>
        <a:xfrm>
          <a:off x="0" y="360037"/>
          <a:ext cx="11881320" cy="686849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Несоблюдение требований  тематического планирования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29" y="393566"/>
        <a:ext cx="11814262" cy="619791"/>
      </dsp:txXfrm>
    </dsp:sp>
    <dsp:sp modelId="{14D13998-44D6-48AC-B586-007164D9C303}">
      <dsp:nvSpPr>
        <dsp:cNvPr id="0" name=""/>
        <dsp:cNvSpPr/>
      </dsp:nvSpPr>
      <dsp:spPr>
        <a:xfrm>
          <a:off x="0" y="1210317"/>
          <a:ext cx="11881320" cy="976663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Несоответствие форм  организации работы с детьми требованиям нормативных правовых документов (планируются занятия)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677" y="1257994"/>
        <a:ext cx="11785966" cy="881309"/>
      </dsp:txXfrm>
    </dsp:sp>
    <dsp:sp modelId="{C4AF1A1D-046C-4C52-824D-8ADAD2E943EF}">
      <dsp:nvSpPr>
        <dsp:cNvPr id="0" name=""/>
        <dsp:cNvSpPr/>
      </dsp:nvSpPr>
      <dsp:spPr>
        <a:xfrm>
          <a:off x="0" y="2365012"/>
          <a:ext cx="11881320" cy="876522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Некорректность формулировок целей организации детской деятельности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788" y="2407800"/>
        <a:ext cx="11795744" cy="790946"/>
      </dsp:txXfrm>
    </dsp:sp>
    <dsp:sp modelId="{0223E175-9563-4818-8B13-30473552ADDD}">
      <dsp:nvSpPr>
        <dsp:cNvPr id="0" name=""/>
        <dsp:cNvSpPr/>
      </dsp:nvSpPr>
      <dsp:spPr>
        <a:xfrm>
          <a:off x="0" y="3431023"/>
          <a:ext cx="11881320" cy="902329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Отсутствие разнообразия и  интеграции  детской деятельности 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048" y="3475071"/>
        <a:ext cx="11793224" cy="814233"/>
      </dsp:txXfrm>
    </dsp:sp>
    <dsp:sp modelId="{43E64A8A-9EE4-44A5-9ED8-BD5B4979AF2E}">
      <dsp:nvSpPr>
        <dsp:cNvPr id="0" name=""/>
        <dsp:cNvSpPr/>
      </dsp:nvSpPr>
      <dsp:spPr>
        <a:xfrm>
          <a:off x="0" y="4492924"/>
          <a:ext cx="11881320" cy="684799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Формальный подход планирования индивидуальной работы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429" y="4526353"/>
        <a:ext cx="11814462" cy="617941"/>
      </dsp:txXfrm>
    </dsp:sp>
    <dsp:sp modelId="{41C9F3D2-BB86-4BBE-BDDD-6B7F3EC19100}">
      <dsp:nvSpPr>
        <dsp:cNvPr id="0" name=""/>
        <dsp:cNvSpPr/>
      </dsp:nvSpPr>
      <dsp:spPr>
        <a:xfrm>
          <a:off x="0" y="5264789"/>
          <a:ext cx="11881320" cy="1143922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Недостаточное количество мероприятий по предупреждению детского травматизма, формированию правил безопасного поведения, популяризации белорусского языка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42" y="5320631"/>
        <a:ext cx="11769636" cy="10322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50BD7-7AB0-4ED1-9EAB-BBD4C14C03FF}">
      <dsp:nvSpPr>
        <dsp:cNvPr id="0" name=""/>
        <dsp:cNvSpPr/>
      </dsp:nvSpPr>
      <dsp:spPr>
        <a:xfrm>
          <a:off x="9452897" y="4345372"/>
          <a:ext cx="1217466" cy="52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315"/>
              </a:lnTo>
              <a:lnTo>
                <a:pt x="1217466" y="358315"/>
              </a:lnTo>
              <a:lnTo>
                <a:pt x="1217466" y="525796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04DE312D-66D5-4839-9074-140982932167}">
      <dsp:nvSpPr>
        <dsp:cNvPr id="0" name=""/>
        <dsp:cNvSpPr/>
      </dsp:nvSpPr>
      <dsp:spPr>
        <a:xfrm>
          <a:off x="8235431" y="4345372"/>
          <a:ext cx="1217466" cy="525796"/>
        </a:xfrm>
        <a:custGeom>
          <a:avLst/>
          <a:gdLst/>
          <a:ahLst/>
          <a:cxnLst/>
          <a:rect l="0" t="0" r="0" b="0"/>
          <a:pathLst>
            <a:path>
              <a:moveTo>
                <a:pt x="1217466" y="0"/>
              </a:moveTo>
              <a:lnTo>
                <a:pt x="1217466" y="358315"/>
              </a:lnTo>
              <a:lnTo>
                <a:pt x="0" y="358315"/>
              </a:lnTo>
              <a:lnTo>
                <a:pt x="0" y="525796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402EB750-D8A6-47A6-BC82-ECA4D8FB564C}">
      <dsp:nvSpPr>
        <dsp:cNvPr id="0" name=""/>
        <dsp:cNvSpPr/>
      </dsp:nvSpPr>
      <dsp:spPr>
        <a:xfrm>
          <a:off x="6329769" y="2670562"/>
          <a:ext cx="3123128" cy="526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313"/>
              </a:lnTo>
              <a:lnTo>
                <a:pt x="3123128" y="359313"/>
              </a:lnTo>
              <a:lnTo>
                <a:pt x="3123128" y="526795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4945AF21-0343-4B5C-A5A7-791FE886AB2C}">
      <dsp:nvSpPr>
        <dsp:cNvPr id="0" name=""/>
        <dsp:cNvSpPr/>
      </dsp:nvSpPr>
      <dsp:spPr>
        <a:xfrm>
          <a:off x="3365563" y="4345372"/>
          <a:ext cx="2434933" cy="52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315"/>
              </a:lnTo>
              <a:lnTo>
                <a:pt x="2434933" y="358315"/>
              </a:lnTo>
              <a:lnTo>
                <a:pt x="2434933" y="525796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70317EE1-A856-40F7-930B-0E15B4630B2F}">
      <dsp:nvSpPr>
        <dsp:cNvPr id="0" name=""/>
        <dsp:cNvSpPr/>
      </dsp:nvSpPr>
      <dsp:spPr>
        <a:xfrm>
          <a:off x="3319843" y="4345372"/>
          <a:ext cx="91440" cy="5257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579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B1448-3C6C-4B8C-A170-572536F644B3}">
      <dsp:nvSpPr>
        <dsp:cNvPr id="0" name=""/>
        <dsp:cNvSpPr/>
      </dsp:nvSpPr>
      <dsp:spPr>
        <a:xfrm>
          <a:off x="930629" y="4345372"/>
          <a:ext cx="2434933" cy="525796"/>
        </a:xfrm>
        <a:custGeom>
          <a:avLst/>
          <a:gdLst/>
          <a:ahLst/>
          <a:cxnLst/>
          <a:rect l="0" t="0" r="0" b="0"/>
          <a:pathLst>
            <a:path>
              <a:moveTo>
                <a:pt x="2434933" y="0"/>
              </a:moveTo>
              <a:lnTo>
                <a:pt x="2434933" y="358315"/>
              </a:lnTo>
              <a:lnTo>
                <a:pt x="0" y="358315"/>
              </a:lnTo>
              <a:lnTo>
                <a:pt x="0" y="525796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2DA396DD-25EB-499F-85DF-300D4F230283}">
      <dsp:nvSpPr>
        <dsp:cNvPr id="0" name=""/>
        <dsp:cNvSpPr/>
      </dsp:nvSpPr>
      <dsp:spPr>
        <a:xfrm>
          <a:off x="3365563" y="2670562"/>
          <a:ext cx="2964205" cy="526795"/>
        </a:xfrm>
        <a:custGeom>
          <a:avLst/>
          <a:gdLst/>
          <a:ahLst/>
          <a:cxnLst/>
          <a:rect l="0" t="0" r="0" b="0"/>
          <a:pathLst>
            <a:path>
              <a:moveTo>
                <a:pt x="2964205" y="0"/>
              </a:moveTo>
              <a:lnTo>
                <a:pt x="2964205" y="359313"/>
              </a:lnTo>
              <a:lnTo>
                <a:pt x="0" y="359313"/>
              </a:lnTo>
              <a:lnTo>
                <a:pt x="0" y="526795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F53ACB86-5C1D-4C09-81E7-FEDE457804B6}">
      <dsp:nvSpPr>
        <dsp:cNvPr id="0" name=""/>
        <dsp:cNvSpPr/>
      </dsp:nvSpPr>
      <dsp:spPr>
        <a:xfrm>
          <a:off x="5313179" y="1522547"/>
          <a:ext cx="2033179" cy="1148014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0A6DE-A5D3-4492-8223-4AFF239FA843}">
      <dsp:nvSpPr>
        <dsp:cNvPr id="0" name=""/>
        <dsp:cNvSpPr/>
      </dsp:nvSpPr>
      <dsp:spPr>
        <a:xfrm>
          <a:off x="5514056" y="1713381"/>
          <a:ext cx="2033179" cy="1148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Категория работников</a:t>
          </a:r>
          <a:endParaRPr lang="ru-RU" sz="2000" b="1" kern="1200" dirty="0">
            <a:solidFill>
              <a:srgbClr val="0033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47680" y="1747005"/>
        <a:ext cx="1965931" cy="1080766"/>
      </dsp:txXfrm>
    </dsp:sp>
    <dsp:sp modelId="{3F8AE739-9555-44D8-A7C3-94005B038244}">
      <dsp:nvSpPr>
        <dsp:cNvPr id="0" name=""/>
        <dsp:cNvSpPr/>
      </dsp:nvSpPr>
      <dsp:spPr>
        <a:xfrm>
          <a:off x="2188992" y="3197357"/>
          <a:ext cx="2353140" cy="114801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8373B-F401-422F-930D-ADF91DADD76E}">
      <dsp:nvSpPr>
        <dsp:cNvPr id="0" name=""/>
        <dsp:cNvSpPr/>
      </dsp:nvSpPr>
      <dsp:spPr>
        <a:xfrm>
          <a:off x="2389870" y="3388191"/>
          <a:ext cx="2353140" cy="1148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Педагогические работники</a:t>
          </a:r>
          <a:endParaRPr lang="ru-RU" sz="2000" b="1" kern="1200" dirty="0">
            <a:solidFill>
              <a:srgbClr val="0033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23494" y="3421815"/>
        <a:ext cx="2285892" cy="1080766"/>
      </dsp:txXfrm>
    </dsp:sp>
    <dsp:sp modelId="{FA758576-1860-4621-B754-5875138A4FCB}">
      <dsp:nvSpPr>
        <dsp:cNvPr id="0" name=""/>
        <dsp:cNvSpPr/>
      </dsp:nvSpPr>
      <dsp:spPr>
        <a:xfrm>
          <a:off x="-85960" y="4871168"/>
          <a:ext cx="2033179" cy="114801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B7FFE-1FC8-466F-A13E-F9713F53710E}">
      <dsp:nvSpPr>
        <dsp:cNvPr id="0" name=""/>
        <dsp:cNvSpPr/>
      </dsp:nvSpPr>
      <dsp:spPr>
        <a:xfrm>
          <a:off x="114917" y="5062002"/>
          <a:ext cx="2033179" cy="1148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Воспитатели дошкольного образования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8541" y="5095626"/>
        <a:ext cx="1965931" cy="1080766"/>
      </dsp:txXfrm>
    </dsp:sp>
    <dsp:sp modelId="{FD73EA76-744C-4972-99A7-3CD0B98097C1}">
      <dsp:nvSpPr>
        <dsp:cNvPr id="0" name=""/>
        <dsp:cNvSpPr/>
      </dsp:nvSpPr>
      <dsp:spPr>
        <a:xfrm>
          <a:off x="2348973" y="4871168"/>
          <a:ext cx="2033179" cy="114801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1D929-DD90-4867-8156-50BD624041A9}">
      <dsp:nvSpPr>
        <dsp:cNvPr id="0" name=""/>
        <dsp:cNvSpPr/>
      </dsp:nvSpPr>
      <dsp:spPr>
        <a:xfrm>
          <a:off x="2549851" y="5062002"/>
          <a:ext cx="2033179" cy="1148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Музыкальные руководители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83475" y="5095626"/>
        <a:ext cx="1965931" cy="1080766"/>
      </dsp:txXfrm>
    </dsp:sp>
    <dsp:sp modelId="{5F321306-E208-44C5-B6D8-A76FCB5E5D22}">
      <dsp:nvSpPr>
        <dsp:cNvPr id="0" name=""/>
        <dsp:cNvSpPr/>
      </dsp:nvSpPr>
      <dsp:spPr>
        <a:xfrm>
          <a:off x="4783907" y="4871168"/>
          <a:ext cx="2033179" cy="114801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B81A2-1FCA-4702-B2D9-458C96593CEA}">
      <dsp:nvSpPr>
        <dsp:cNvPr id="0" name=""/>
        <dsp:cNvSpPr/>
      </dsp:nvSpPr>
      <dsp:spPr>
        <a:xfrm>
          <a:off x="4984785" y="5062002"/>
          <a:ext cx="2033179" cy="1148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Руководители физического воспитания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18409" y="5095626"/>
        <a:ext cx="1965931" cy="1080766"/>
      </dsp:txXfrm>
    </dsp:sp>
    <dsp:sp modelId="{F824FDB9-179C-4610-9D15-63310EF40503}">
      <dsp:nvSpPr>
        <dsp:cNvPr id="0" name=""/>
        <dsp:cNvSpPr/>
      </dsp:nvSpPr>
      <dsp:spPr>
        <a:xfrm>
          <a:off x="8327102" y="3197357"/>
          <a:ext cx="2251591" cy="1148014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7B5AD-9069-444B-AB17-0F571E34DA0F}">
      <dsp:nvSpPr>
        <dsp:cNvPr id="0" name=""/>
        <dsp:cNvSpPr/>
      </dsp:nvSpPr>
      <dsp:spPr>
        <a:xfrm>
          <a:off x="8527979" y="3388191"/>
          <a:ext cx="2251591" cy="1148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Администрация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561603" y="3421815"/>
        <a:ext cx="2184343" cy="1080766"/>
      </dsp:txXfrm>
    </dsp:sp>
    <dsp:sp modelId="{B590FDD1-30E8-4EC9-B439-35F8D13DC4BB}">
      <dsp:nvSpPr>
        <dsp:cNvPr id="0" name=""/>
        <dsp:cNvSpPr/>
      </dsp:nvSpPr>
      <dsp:spPr>
        <a:xfrm>
          <a:off x="7218841" y="4871168"/>
          <a:ext cx="2033179" cy="1148014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641AD-BBFF-4EA2-B8E3-56EC418D0785}">
      <dsp:nvSpPr>
        <dsp:cNvPr id="0" name=""/>
        <dsp:cNvSpPr/>
      </dsp:nvSpPr>
      <dsp:spPr>
        <a:xfrm>
          <a:off x="7419718" y="5062002"/>
          <a:ext cx="2033179" cy="1148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Заведующие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53342" y="5095626"/>
        <a:ext cx="1965931" cy="1080766"/>
      </dsp:txXfrm>
    </dsp:sp>
    <dsp:sp modelId="{6A221833-D4BE-41A0-97EC-9B2B4BB8FF69}">
      <dsp:nvSpPr>
        <dsp:cNvPr id="0" name=""/>
        <dsp:cNvSpPr/>
      </dsp:nvSpPr>
      <dsp:spPr>
        <a:xfrm>
          <a:off x="9653775" y="4871168"/>
          <a:ext cx="2033179" cy="1148014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47621-2CA2-4CE4-B860-A8D2616464EF}">
      <dsp:nvSpPr>
        <dsp:cNvPr id="0" name=""/>
        <dsp:cNvSpPr/>
      </dsp:nvSpPr>
      <dsp:spPr>
        <a:xfrm>
          <a:off x="9854652" y="5062002"/>
          <a:ext cx="2033179" cy="1148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Заместители заведующих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888276" y="5095626"/>
        <a:ext cx="1965931" cy="10807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63638-6FAC-4FCE-88CD-DED52CF0A10E}">
      <dsp:nvSpPr>
        <dsp:cNvPr id="0" name=""/>
        <dsp:cNvSpPr/>
      </dsp:nvSpPr>
      <dsp:spPr>
        <a:xfrm>
          <a:off x="1008116" y="87470"/>
          <a:ext cx="3534788" cy="110890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Контроль качества знаний и умений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40595" y="119949"/>
        <a:ext cx="3469830" cy="1043951"/>
      </dsp:txXfrm>
    </dsp:sp>
    <dsp:sp modelId="{90504797-D5C2-430F-AE38-12FE0F079B09}">
      <dsp:nvSpPr>
        <dsp:cNvPr id="0" name=""/>
        <dsp:cNvSpPr/>
      </dsp:nvSpPr>
      <dsp:spPr>
        <a:xfrm>
          <a:off x="1361595" y="1196380"/>
          <a:ext cx="345824" cy="575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939"/>
              </a:lnTo>
              <a:lnTo>
                <a:pt x="345824" y="575939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0EFDD1D8-E22E-4E9E-9E45-D571CFC815C0}">
      <dsp:nvSpPr>
        <dsp:cNvPr id="0" name=""/>
        <dsp:cNvSpPr/>
      </dsp:nvSpPr>
      <dsp:spPr>
        <a:xfrm>
          <a:off x="1707419" y="1332409"/>
          <a:ext cx="2209351" cy="879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Анкетирование</a:t>
          </a:r>
          <a:endParaRPr lang="ru-RU" sz="22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33188" y="1358178"/>
        <a:ext cx="2157813" cy="828283"/>
      </dsp:txXfrm>
    </dsp:sp>
    <dsp:sp modelId="{DB8AAEA8-A82A-471C-B39B-36597AD3B026}">
      <dsp:nvSpPr>
        <dsp:cNvPr id="0" name=""/>
        <dsp:cNvSpPr/>
      </dsp:nvSpPr>
      <dsp:spPr>
        <a:xfrm>
          <a:off x="1361595" y="1196380"/>
          <a:ext cx="345824" cy="1675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716"/>
              </a:lnTo>
              <a:lnTo>
                <a:pt x="345824" y="1675716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A0500C12-FE11-4D75-9F2B-26B5CEC28CED}">
      <dsp:nvSpPr>
        <dsp:cNvPr id="0" name=""/>
        <dsp:cNvSpPr/>
      </dsp:nvSpPr>
      <dsp:spPr>
        <a:xfrm>
          <a:off x="1707419" y="2432186"/>
          <a:ext cx="2209351" cy="879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Собеседование</a:t>
          </a:r>
          <a:endParaRPr lang="ru-RU" sz="22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33188" y="2457955"/>
        <a:ext cx="2157813" cy="828283"/>
      </dsp:txXfrm>
    </dsp:sp>
    <dsp:sp modelId="{D4661BD7-6C4C-4E9C-B59A-A26881EAB236}">
      <dsp:nvSpPr>
        <dsp:cNvPr id="0" name=""/>
        <dsp:cNvSpPr/>
      </dsp:nvSpPr>
      <dsp:spPr>
        <a:xfrm>
          <a:off x="1361595" y="1196380"/>
          <a:ext cx="345824" cy="2775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5493"/>
              </a:lnTo>
              <a:lnTo>
                <a:pt x="345824" y="2775493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1CCD9E42-1B19-470A-A773-E42F04F63D7F}">
      <dsp:nvSpPr>
        <dsp:cNvPr id="0" name=""/>
        <dsp:cNvSpPr/>
      </dsp:nvSpPr>
      <dsp:spPr>
        <a:xfrm>
          <a:off x="1707419" y="3531963"/>
          <a:ext cx="2209351" cy="879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Тестирование</a:t>
          </a:r>
          <a:endParaRPr lang="ru-RU" sz="22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33188" y="3557732"/>
        <a:ext cx="2157813" cy="828283"/>
      </dsp:txXfrm>
    </dsp:sp>
    <dsp:sp modelId="{5DFBA974-E577-4CE1-98AF-A40C0C0CFA29}">
      <dsp:nvSpPr>
        <dsp:cNvPr id="0" name=""/>
        <dsp:cNvSpPr/>
      </dsp:nvSpPr>
      <dsp:spPr>
        <a:xfrm>
          <a:off x="1361595" y="1196380"/>
          <a:ext cx="345824" cy="3875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5270"/>
              </a:lnTo>
              <a:lnTo>
                <a:pt x="345824" y="3875270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A6A61555-92E9-47D7-BFAF-90903FB1B959}">
      <dsp:nvSpPr>
        <dsp:cNvPr id="0" name=""/>
        <dsp:cNvSpPr/>
      </dsp:nvSpPr>
      <dsp:spPr>
        <a:xfrm>
          <a:off x="1707419" y="4631739"/>
          <a:ext cx="2209351" cy="879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Тематический контроль</a:t>
          </a:r>
          <a:endParaRPr lang="ru-RU" sz="22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33188" y="4657508"/>
        <a:ext cx="2157813" cy="8282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63638-6FAC-4FCE-88CD-DED52CF0A10E}">
      <dsp:nvSpPr>
        <dsp:cNvPr id="0" name=""/>
        <dsp:cNvSpPr/>
      </dsp:nvSpPr>
      <dsp:spPr>
        <a:xfrm>
          <a:off x="1000275" y="370"/>
          <a:ext cx="2604969" cy="101692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Овладение теоретическими знаниями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0060" y="30155"/>
        <a:ext cx="2545399" cy="957357"/>
      </dsp:txXfrm>
    </dsp:sp>
    <dsp:sp modelId="{90504797-D5C2-430F-AE38-12FE0F079B09}">
      <dsp:nvSpPr>
        <dsp:cNvPr id="0" name=""/>
        <dsp:cNvSpPr/>
      </dsp:nvSpPr>
      <dsp:spPr>
        <a:xfrm>
          <a:off x="1260772" y="1017298"/>
          <a:ext cx="260496" cy="657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439"/>
              </a:lnTo>
              <a:lnTo>
                <a:pt x="260496" y="657439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0EFDD1D8-E22E-4E9E-9E45-D571CFC815C0}">
      <dsp:nvSpPr>
        <dsp:cNvPr id="0" name=""/>
        <dsp:cNvSpPr/>
      </dsp:nvSpPr>
      <dsp:spPr>
        <a:xfrm>
          <a:off x="1521269" y="1236445"/>
          <a:ext cx="2361692" cy="876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Семинары</a:t>
          </a:r>
          <a:r>
            <a:rPr lang="ru-RU" sz="22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2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46943" y="1262119"/>
        <a:ext cx="2310344" cy="825238"/>
      </dsp:txXfrm>
    </dsp:sp>
    <dsp:sp modelId="{DB8AAEA8-A82A-471C-B39B-36597AD3B026}">
      <dsp:nvSpPr>
        <dsp:cNvPr id="0" name=""/>
        <dsp:cNvSpPr/>
      </dsp:nvSpPr>
      <dsp:spPr>
        <a:xfrm>
          <a:off x="1260772" y="1017298"/>
          <a:ext cx="260496" cy="1753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3172"/>
              </a:lnTo>
              <a:lnTo>
                <a:pt x="260496" y="1753172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A0500C12-FE11-4D75-9F2B-26B5CEC28CED}">
      <dsp:nvSpPr>
        <dsp:cNvPr id="0" name=""/>
        <dsp:cNvSpPr/>
      </dsp:nvSpPr>
      <dsp:spPr>
        <a:xfrm>
          <a:off x="1521269" y="2332178"/>
          <a:ext cx="2373291" cy="876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Инструктажи, консультации</a:t>
          </a:r>
          <a:endParaRPr lang="ru-RU" sz="22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46943" y="2357852"/>
        <a:ext cx="2321943" cy="825238"/>
      </dsp:txXfrm>
    </dsp:sp>
    <dsp:sp modelId="{D4661BD7-6C4C-4E9C-B59A-A26881EAB236}">
      <dsp:nvSpPr>
        <dsp:cNvPr id="0" name=""/>
        <dsp:cNvSpPr/>
      </dsp:nvSpPr>
      <dsp:spPr>
        <a:xfrm>
          <a:off x="1260772" y="1017298"/>
          <a:ext cx="343414" cy="2789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876"/>
              </a:lnTo>
              <a:lnTo>
                <a:pt x="343414" y="2789876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1CCD9E42-1B19-470A-A773-E42F04F63D7F}">
      <dsp:nvSpPr>
        <dsp:cNvPr id="0" name=""/>
        <dsp:cNvSpPr/>
      </dsp:nvSpPr>
      <dsp:spPr>
        <a:xfrm>
          <a:off x="1604187" y="3368881"/>
          <a:ext cx="2253023" cy="876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Методические выходы </a:t>
          </a:r>
          <a:endParaRPr lang="ru-RU" sz="22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9861" y="3394555"/>
        <a:ext cx="2201675" cy="825238"/>
      </dsp:txXfrm>
    </dsp:sp>
    <dsp:sp modelId="{5DFBA974-E577-4CE1-98AF-A40C0C0CFA29}">
      <dsp:nvSpPr>
        <dsp:cNvPr id="0" name=""/>
        <dsp:cNvSpPr/>
      </dsp:nvSpPr>
      <dsp:spPr>
        <a:xfrm>
          <a:off x="1260772" y="1017298"/>
          <a:ext cx="260496" cy="3944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4638"/>
              </a:lnTo>
              <a:lnTo>
                <a:pt x="260496" y="3944638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A6A61555-92E9-47D7-BFAF-90903FB1B959}">
      <dsp:nvSpPr>
        <dsp:cNvPr id="0" name=""/>
        <dsp:cNvSpPr/>
      </dsp:nvSpPr>
      <dsp:spPr>
        <a:xfrm>
          <a:off x="1521269" y="4523644"/>
          <a:ext cx="2439897" cy="876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Педагогический вестник</a:t>
          </a:r>
          <a:endParaRPr lang="ru-RU" sz="22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46943" y="4549318"/>
        <a:ext cx="2388549" cy="825238"/>
      </dsp:txXfrm>
    </dsp:sp>
    <dsp:sp modelId="{4DB2D14D-3F3C-4102-B8CF-E957B0487E26}">
      <dsp:nvSpPr>
        <dsp:cNvPr id="0" name=""/>
        <dsp:cNvSpPr/>
      </dsp:nvSpPr>
      <dsp:spPr>
        <a:xfrm>
          <a:off x="4485968" y="0"/>
          <a:ext cx="2824589" cy="1157094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Овладение практическими умениями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9858" y="33890"/>
        <a:ext cx="2756809" cy="1089314"/>
      </dsp:txXfrm>
    </dsp:sp>
    <dsp:sp modelId="{49D126EA-FC78-4200-882A-7EE55D595747}">
      <dsp:nvSpPr>
        <dsp:cNvPr id="0" name=""/>
        <dsp:cNvSpPr/>
      </dsp:nvSpPr>
      <dsp:spPr>
        <a:xfrm>
          <a:off x="4722707" y="1157094"/>
          <a:ext cx="91440" cy="401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1049"/>
              </a:lnTo>
              <a:lnTo>
                <a:pt x="101823" y="401049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32FC64EF-D221-4FFB-B2C4-E33B3187B346}">
      <dsp:nvSpPr>
        <dsp:cNvPr id="0" name=""/>
        <dsp:cNvSpPr/>
      </dsp:nvSpPr>
      <dsp:spPr>
        <a:xfrm>
          <a:off x="4824530" y="1296140"/>
          <a:ext cx="2721218" cy="524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Практикумы</a:t>
          </a:r>
          <a:endParaRPr lang="ru-RU" sz="22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39878" y="1311488"/>
        <a:ext cx="2690522" cy="493309"/>
      </dsp:txXfrm>
    </dsp:sp>
    <dsp:sp modelId="{AC32C257-F30E-4A0F-BB99-ABCE1CBEDBC2}">
      <dsp:nvSpPr>
        <dsp:cNvPr id="0" name=""/>
        <dsp:cNvSpPr/>
      </dsp:nvSpPr>
      <dsp:spPr>
        <a:xfrm>
          <a:off x="4768427" y="1157094"/>
          <a:ext cx="253538" cy="1182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521"/>
              </a:lnTo>
              <a:lnTo>
                <a:pt x="253538" y="1182521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77733C4A-992B-490A-8245-9B75CE24BE6E}">
      <dsp:nvSpPr>
        <dsp:cNvPr id="0" name=""/>
        <dsp:cNvSpPr/>
      </dsp:nvSpPr>
      <dsp:spPr>
        <a:xfrm>
          <a:off x="5021965" y="2080045"/>
          <a:ext cx="2760728" cy="519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Конкурсы</a:t>
          </a:r>
          <a:r>
            <a:rPr lang="ru-RU" sz="22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2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37170" y="2095250"/>
        <a:ext cx="2730318" cy="488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F56BA-F12C-48C9-8C42-6D0888382B21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E144B-B9B0-4FC2-A6CE-C71C67573E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5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1F5E1-94BD-4612-904B-C78400F65B0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82048-54E4-4189-8945-049D6C18BC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9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2048-54E4-4189-8945-049D6C18BC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515533" y="2202294"/>
            <a:ext cx="9152467" cy="239079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6000"/>
              </a:lnSpc>
              <a:defRPr sz="7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-OTF Gothic BBB Pro Medium" panose="020B0400000000000000" pitchFamily="34" charset="-128"/>
                <a:cs typeface="A-OTF Gothic BBB Pro Medium" panose="020B0400000000000000" pitchFamily="34" charset="-128"/>
              </a:defRPr>
            </a:lvl1pPr>
          </a:lstStyle>
          <a:p>
            <a:r>
              <a:rPr lang="en-US" dirty="0" err="1" smtClean="0"/>
              <a:t>Pr</a:t>
            </a:r>
            <a:r>
              <a:rPr lang="ru-RU" dirty="0" err="1" smtClean="0"/>
              <a:t>ыв</a:t>
            </a:r>
            <a:r>
              <a:rPr lang="en-US" dirty="0" err="1" smtClean="0"/>
              <a:t>esentation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680716"/>
            <a:ext cx="9144000" cy="4087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rgbClr val="FF6600"/>
                </a:solidFill>
                <a:latin typeface="+mj-lt"/>
                <a:ea typeface="A-OTF Gothic BBB Pro Medium" panose="020B0400000000000000" pitchFamily="34" charset="-128"/>
                <a:cs typeface="Clear Sans Light" panose="020B03030302020203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ja-JP" dirty="0" smtClean="0"/>
              <a:t>Author or subtitle here</a:t>
            </a:r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507067" y="5008370"/>
            <a:ext cx="9144000" cy="253279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-OTF Gothic BBB Pro Medium" panose="020B0400000000000000" pitchFamily="34" charset="-128"/>
                <a:cs typeface="Clear Sans Light" panose="020B03030302020203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>
            <a:off x="1524000" y="4571101"/>
            <a:ext cx="9144000" cy="0"/>
          </a:xfrm>
          <a:prstGeom prst="line">
            <a:avLst/>
          </a:prstGeom>
          <a:ln w="19050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2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738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2435404" y="2445488"/>
            <a:ext cx="7351959" cy="454939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507685" y="3113903"/>
            <a:ext cx="5510059" cy="388002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343501" y="3113903"/>
            <a:ext cx="5510059" cy="388002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94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79841"/>
            <a:ext cx="12192000" cy="324982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3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48892" y="1739517"/>
            <a:ext cx="5399903" cy="385809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0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48833" y="1829762"/>
            <a:ext cx="3377179" cy="282969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18045" y="1829762"/>
            <a:ext cx="3377179" cy="282969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7987257" y="1829762"/>
            <a:ext cx="3377179" cy="282969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7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058899" y="1829762"/>
            <a:ext cx="4859988" cy="282969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174599" y="1829762"/>
            <a:ext cx="4859988" cy="282969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3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78880"/>
            <a:ext cx="3657600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41" y="3827810"/>
            <a:ext cx="2261287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2335425" y="3827810"/>
            <a:ext cx="4077731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3744097" y="1578880"/>
            <a:ext cx="2669059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6487297" y="1578880"/>
            <a:ext cx="2669059" cy="442650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9231138" y="1578880"/>
            <a:ext cx="2961503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9231138" y="3827810"/>
            <a:ext cx="2961503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9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4630000" y="1578880"/>
            <a:ext cx="3797309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641" y="1578880"/>
            <a:ext cx="4571999" cy="442650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4630001" y="3827810"/>
            <a:ext cx="2499851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7187852" y="3827810"/>
            <a:ext cx="2499851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9745704" y="3827810"/>
            <a:ext cx="2446296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9" hasCustomPrompt="1"/>
          </p:nvPr>
        </p:nvSpPr>
        <p:spPr>
          <a:xfrm>
            <a:off x="8485308" y="1578880"/>
            <a:ext cx="3706693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9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 animBg="1"/>
      <p:bldP spid="17" grpId="0" animBg="1"/>
      <p:bldP spid="18" grpId="0" animBg="1"/>
      <p:bldP spid="19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94445"/>
            <a:ext cx="12192000" cy="160916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903609"/>
            <a:ext cx="12192000" cy="160916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512773"/>
            <a:ext cx="12192000" cy="160916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6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799405" y="1730908"/>
            <a:ext cx="3435179" cy="2295571"/>
          </a:xfrm>
          <a:prstGeom prst="roundRect">
            <a:avLst>
              <a:gd name="adj" fmla="val 3210"/>
            </a:avLst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376685" y="1730908"/>
            <a:ext cx="3435179" cy="2295571"/>
          </a:xfrm>
          <a:prstGeom prst="roundRect">
            <a:avLst>
              <a:gd name="adj" fmla="val 3210"/>
            </a:avLst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7953969" y="1730908"/>
            <a:ext cx="3435179" cy="2295571"/>
          </a:xfrm>
          <a:prstGeom prst="roundRect">
            <a:avLst>
              <a:gd name="adj" fmla="val 3210"/>
            </a:avLst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5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5598251" y="363482"/>
            <a:ext cx="5766823" cy="516230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597612" y="778218"/>
            <a:ext cx="4823925" cy="3859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5288692" cy="6858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3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5181600" y="2651306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971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5264779" y="1277299"/>
            <a:ext cx="1662545" cy="1662545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6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965887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079060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5192233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7305407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9418580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2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11" grpId="0" animBg="1"/>
      <p:bldP spid="12" grpId="0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546389" cy="6858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9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03" y="1294445"/>
            <a:ext cx="2955684" cy="5187144"/>
          </a:xfrm>
          <a:prstGeom prst="rect">
            <a:avLst/>
          </a:prstGeom>
        </p:spPr>
      </p:pic>
      <p:sp>
        <p:nvSpPr>
          <p:cNvPr id="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4937917" y="1836995"/>
            <a:ext cx="2048712" cy="358373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0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1" y="1468500"/>
            <a:ext cx="2442715" cy="4286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977" y="1468500"/>
            <a:ext cx="2442715" cy="4286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33" y="1468500"/>
            <a:ext cx="2442715" cy="4286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289" y="1468500"/>
            <a:ext cx="2442715" cy="4286895"/>
          </a:xfrm>
          <a:prstGeom prst="rect">
            <a:avLst/>
          </a:prstGeom>
        </p:spPr>
      </p:pic>
      <p:sp>
        <p:nvSpPr>
          <p:cNvPr id="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792370" y="1936319"/>
            <a:ext cx="1693151" cy="29617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127798" y="1936319"/>
            <a:ext cx="1693151" cy="29617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450236" y="1936319"/>
            <a:ext cx="1693151" cy="29617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8773937" y="1936319"/>
            <a:ext cx="1693151" cy="29617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316821" y="5523716"/>
            <a:ext cx="2703715" cy="2889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Sample </a:t>
            </a:r>
            <a:r>
              <a:rPr lang="en-US" dirty="0" err="1" smtClean="0"/>
              <a:t>TItle</a:t>
            </a:r>
            <a:endParaRPr lang="en-US" dirty="0" smtClean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39233" y="5523716"/>
            <a:ext cx="2703715" cy="2889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Sample </a:t>
            </a:r>
            <a:r>
              <a:rPr lang="en-US" dirty="0" err="1" smtClean="0"/>
              <a:t>TItle</a:t>
            </a:r>
            <a:endParaRPr lang="en-US" dirty="0" smtClean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961641" y="5523716"/>
            <a:ext cx="2703715" cy="2889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Sample </a:t>
            </a:r>
            <a:r>
              <a:rPr lang="en-US" dirty="0" err="1" smtClean="0"/>
              <a:t>TItle</a:t>
            </a:r>
            <a:endParaRPr lang="en-US" dirty="0" smtClean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284053" y="5523716"/>
            <a:ext cx="2703715" cy="2889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Sample </a:t>
            </a:r>
            <a:r>
              <a:rPr lang="en-US" dirty="0" err="1" smtClean="0"/>
              <a:t>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116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decel="5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decel="5000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5000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decel="5000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3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6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4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4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5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6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decel="5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decel="5000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5000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decel="5000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3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6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4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4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5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6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-1"/>
            <a:ext cx="12192000" cy="4349579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rgbClr val="FFFFFF">
                    <a:alpha val="50000"/>
                  </a:srgb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2175429" y="1935358"/>
            <a:ext cx="1464905" cy="2562502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9" hasCustomPrompt="1"/>
          </p:nvPr>
        </p:nvSpPr>
        <p:spPr>
          <a:xfrm>
            <a:off x="5363599" y="1935358"/>
            <a:ext cx="1464905" cy="2562502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20" hasCustomPrompt="1"/>
          </p:nvPr>
        </p:nvSpPr>
        <p:spPr>
          <a:xfrm>
            <a:off x="8552948" y="1935358"/>
            <a:ext cx="1464905" cy="2562502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18" grpId="0" animBg="1"/>
      <p:bldP spid="19" grpId="0" animBg="1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62"/>
            <a:ext cx="12192000" cy="43248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latinLnBrk="1">
              <a:defRPr/>
            </a:pPr>
            <a:endParaRPr lang="en-US" sz="2400">
              <a:solidFill>
                <a:srgbClr val="445469"/>
              </a:solidFill>
              <a:ea typeface="굴림" charset="-127"/>
            </a:endParaRPr>
          </a:p>
        </p:txBody>
      </p:sp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rgbClr val="FFFFFF">
                    <a:alpha val="50000"/>
                  </a:srgb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37" y="1468500"/>
            <a:ext cx="2442715" cy="42868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7" y="1468500"/>
            <a:ext cx="2442715" cy="4286895"/>
          </a:xfrm>
          <a:prstGeom prst="rect">
            <a:avLst/>
          </a:prstGeom>
        </p:spPr>
      </p:pic>
      <p:sp>
        <p:nvSpPr>
          <p:cNvPr id="9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3954802" y="1936319"/>
            <a:ext cx="1693151" cy="29617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452772" y="1936319"/>
            <a:ext cx="1693151" cy="29617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</p:bldLst>
      </p:timing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3777861" y="2194849"/>
            <a:ext cx="4720680" cy="2969112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3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137" y="1828442"/>
            <a:ext cx="6062995" cy="4330255"/>
          </a:xfrm>
          <a:prstGeom prst="rect">
            <a:avLst/>
          </a:prstGeom>
        </p:spPr>
      </p:pic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3824149" y="2086520"/>
            <a:ext cx="4542851" cy="3409356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5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962"/>
            <a:ext cx="12192000" cy="3242505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548834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000" b="1" i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1066026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rgbClr val="FFFFFF">
                    <a:alpha val="50000"/>
                  </a:srgb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18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614055" y="363482"/>
            <a:ext cx="10515600" cy="516230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14694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59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614055" y="363482"/>
            <a:ext cx="10515600" cy="516230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14694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5719773" y="1420800"/>
            <a:ext cx="5553971" cy="3321586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5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1120681" y="363482"/>
            <a:ext cx="10515600" cy="516230"/>
          </a:xfrm>
          <a:prstGeom prst="rect">
            <a:avLst/>
          </a:prstGeom>
        </p:spPr>
        <p:txBody>
          <a:bodyPr/>
          <a:lstStyle>
            <a:lvl1pPr algn="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06528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33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614055" y="363482"/>
            <a:ext cx="10515600" cy="516230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9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1058897" y="363482"/>
            <a:ext cx="10515600" cy="516230"/>
          </a:xfrm>
          <a:prstGeom prst="rect">
            <a:avLst/>
          </a:prstGeom>
        </p:spPr>
        <p:txBody>
          <a:bodyPr/>
          <a:lstStyle>
            <a:lvl1pPr algn="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1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1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86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838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rgbClr val="FFFFFF">
                    <a:alpha val="50000"/>
                  </a:srgb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29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110137" y="3634919"/>
            <a:ext cx="1025675" cy="102567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593797" y="3634919"/>
            <a:ext cx="1025675" cy="102567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9077457" y="3634919"/>
            <a:ext cx="1025675" cy="102567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224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973526" y="1908899"/>
            <a:ext cx="1817047" cy="1817048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198172" y="1908899"/>
            <a:ext cx="1817047" cy="1817048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423975" y="1908899"/>
            <a:ext cx="1817047" cy="1817048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55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442169" y="1737078"/>
            <a:ext cx="1241067" cy="1241068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442169" y="4119946"/>
            <a:ext cx="1241067" cy="1241068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05557" y="1737078"/>
            <a:ext cx="1241067" cy="1241068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05557" y="4119946"/>
            <a:ext cx="1241067" cy="1241068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rgbClr val="FFFFFF">
                    <a:alpha val="50000"/>
                  </a:srgb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3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753765" y="1702561"/>
            <a:ext cx="2458995" cy="4102443"/>
          </a:xfrm>
          <a:prstGeom prst="roundRect">
            <a:avLst>
              <a:gd name="adj" fmla="val 3189"/>
            </a:avLst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6F8F8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538153" y="1702561"/>
            <a:ext cx="2458995" cy="4102443"/>
          </a:xfrm>
          <a:prstGeom prst="roundRect">
            <a:avLst>
              <a:gd name="adj" fmla="val 3189"/>
            </a:avLst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6F8F8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6322541" y="1702561"/>
            <a:ext cx="2458995" cy="4102443"/>
          </a:xfrm>
          <a:prstGeom prst="roundRect">
            <a:avLst>
              <a:gd name="adj" fmla="val 3189"/>
            </a:avLst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6F8F8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9106933" y="1702561"/>
            <a:ext cx="2458995" cy="4102443"/>
          </a:xfrm>
          <a:prstGeom prst="roundRect">
            <a:avLst>
              <a:gd name="adj" fmla="val 3189"/>
            </a:avLst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6F8F8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753761" y="1703515"/>
            <a:ext cx="2458995" cy="1598219"/>
          </a:xfrm>
          <a:prstGeom prst="round2SameRect">
            <a:avLst>
              <a:gd name="adj1" fmla="val 5070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538153" y="1703515"/>
            <a:ext cx="2458995" cy="1598219"/>
          </a:xfrm>
          <a:prstGeom prst="round2SameRect">
            <a:avLst>
              <a:gd name="adj1" fmla="val 5070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22541" y="1703515"/>
            <a:ext cx="2458995" cy="1598219"/>
          </a:xfrm>
          <a:prstGeom prst="round2SameRect">
            <a:avLst>
              <a:gd name="adj1" fmla="val 5070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9106929" y="1703515"/>
            <a:ext cx="2458995" cy="1598219"/>
          </a:xfrm>
          <a:prstGeom prst="round2SameRect">
            <a:avLst>
              <a:gd name="adj1" fmla="val 5070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411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25263" y="3921621"/>
            <a:ext cx="932432" cy="932433"/>
          </a:xfrm>
          <a:prstGeom prst="ellipse">
            <a:avLst/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25265" y="1579841"/>
            <a:ext cx="3469787" cy="1754659"/>
          </a:xfrm>
          <a:prstGeom prst="roundRect">
            <a:avLst>
              <a:gd name="adj" fmla="val 8216"/>
            </a:avLst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351973" y="1579841"/>
            <a:ext cx="3469787" cy="1754659"/>
          </a:xfrm>
          <a:prstGeom prst="roundRect">
            <a:avLst>
              <a:gd name="adj" fmla="val 8216"/>
            </a:avLst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7978681" y="1579841"/>
            <a:ext cx="3469787" cy="1754659"/>
          </a:xfrm>
          <a:prstGeom prst="roundRect">
            <a:avLst>
              <a:gd name="adj" fmla="val 8216"/>
            </a:avLst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25263" y="5162754"/>
            <a:ext cx="932432" cy="932433"/>
          </a:xfrm>
          <a:prstGeom prst="ellipse">
            <a:avLst/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4351972" y="3921621"/>
            <a:ext cx="932432" cy="932433"/>
          </a:xfrm>
          <a:prstGeom prst="ellipse">
            <a:avLst/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4351972" y="5162754"/>
            <a:ext cx="932432" cy="932433"/>
          </a:xfrm>
          <a:prstGeom prst="ellipse">
            <a:avLst/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7978680" y="3921621"/>
            <a:ext cx="932432" cy="932433"/>
          </a:xfrm>
          <a:prstGeom prst="ellipse">
            <a:avLst/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7978680" y="5162754"/>
            <a:ext cx="932432" cy="932433"/>
          </a:xfrm>
          <a:prstGeom prst="ellipse">
            <a:avLst/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rgbClr val="FFFFFF">
                    <a:alpha val="50000"/>
                  </a:srgb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59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997112" y="1700952"/>
            <a:ext cx="4168013" cy="3356525"/>
          </a:xfrm>
          <a:prstGeom prst="roundRect">
            <a:avLst>
              <a:gd name="adj" fmla="val 3062"/>
            </a:avLst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125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48833" y="521737"/>
            <a:ext cx="10515600" cy="719396"/>
          </a:xfrm>
          <a:prstGeom prst="rect">
            <a:avLst/>
          </a:prstGeom>
        </p:spPr>
        <p:txBody>
          <a:bodyPr/>
          <a:lstStyle>
            <a:lvl1pPr algn="ctr">
              <a:defRPr sz="2100" b="1" i="0">
                <a:solidFill>
                  <a:schemeClr val="tx1"/>
                </a:solidFill>
                <a:latin typeface="Montserrat Extra" charset="0"/>
                <a:ea typeface="Montserrat Extra" charset="0"/>
                <a:cs typeface="Montserrat Extra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156820" y="1024415"/>
            <a:ext cx="7899751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Crimson Text Roman" charset="0"/>
                <a:ea typeface="Crimson Text Roman" charset="0"/>
                <a:cs typeface="Crimson Text Roman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968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265251" y="800644"/>
            <a:ext cx="7832708" cy="490120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838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-3916354" y="800644"/>
            <a:ext cx="7832708" cy="490120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3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660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331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079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8971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698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483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813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1392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72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1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5680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6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4607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2435404" y="2445488"/>
            <a:ext cx="7351959" cy="454939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507685" y="3113903"/>
            <a:ext cx="5510059" cy="388002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343501" y="3113903"/>
            <a:ext cx="5510059" cy="388002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44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79841"/>
            <a:ext cx="12192000" cy="324982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4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048003" y="4135599"/>
            <a:ext cx="9135908" cy="116397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-OTF Gothic BBB Pro Medium" panose="020B0400000000000000" pitchFamily="34" charset="-128"/>
                <a:cs typeface="A-OTF Gothic BBB Pro Medium" panose="020B0400000000000000" pitchFamily="34" charset="-128"/>
              </a:defRPr>
            </a:lvl1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3039908" y="5275489"/>
            <a:ext cx="9144000" cy="296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FF6600"/>
                </a:solidFill>
                <a:latin typeface="+mj-lt"/>
                <a:ea typeface="A-OTF Gothic BBB Pro Medium" panose="020B0400000000000000" pitchFamily="34" charset="-128"/>
                <a:cs typeface="Clear Sans Light" panose="020B03030302020203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ja-JP" dirty="0" smtClean="0"/>
              <a:t>A brief description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>
            <a:off x="3048000" y="5219363"/>
            <a:ext cx="9144000" cy="0"/>
          </a:xfrm>
          <a:prstGeom prst="line">
            <a:avLst/>
          </a:prstGeom>
          <a:ln w="19050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09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48892" y="1739517"/>
            <a:ext cx="5399903" cy="385809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48833" y="1829762"/>
            <a:ext cx="3377179" cy="282969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18045" y="1829762"/>
            <a:ext cx="3377179" cy="282969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7987257" y="1829762"/>
            <a:ext cx="3377179" cy="282969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058899" y="1829762"/>
            <a:ext cx="4859988" cy="282969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174599" y="1829762"/>
            <a:ext cx="4859988" cy="282969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78880"/>
            <a:ext cx="3657600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41" y="3827810"/>
            <a:ext cx="2261287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2335425" y="3827810"/>
            <a:ext cx="4077731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3744097" y="1578880"/>
            <a:ext cx="2669059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6487297" y="1578880"/>
            <a:ext cx="2669059" cy="442650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9231138" y="1578880"/>
            <a:ext cx="2961503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9231138" y="3827810"/>
            <a:ext cx="2961503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6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4630000" y="1578880"/>
            <a:ext cx="3797309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641" y="1578880"/>
            <a:ext cx="4571999" cy="442650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4630001" y="3827810"/>
            <a:ext cx="2499851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7187852" y="3827810"/>
            <a:ext cx="2499851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9745704" y="3827810"/>
            <a:ext cx="2446296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9" hasCustomPrompt="1"/>
          </p:nvPr>
        </p:nvSpPr>
        <p:spPr>
          <a:xfrm>
            <a:off x="8485308" y="1578880"/>
            <a:ext cx="3706693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3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 animBg="1"/>
      <p:bldP spid="17" grpId="0" animBg="1"/>
      <p:bldP spid="18" grpId="0" animBg="1"/>
      <p:bldP spid="1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94445"/>
            <a:ext cx="12192000" cy="160916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903609"/>
            <a:ext cx="12192000" cy="160916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512773"/>
            <a:ext cx="12192000" cy="160916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6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799405" y="1730908"/>
            <a:ext cx="3435179" cy="2295571"/>
          </a:xfrm>
          <a:prstGeom prst="roundRect">
            <a:avLst>
              <a:gd name="adj" fmla="val 3210"/>
            </a:avLst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376685" y="1730908"/>
            <a:ext cx="3435179" cy="2295571"/>
          </a:xfrm>
          <a:prstGeom prst="roundRect">
            <a:avLst>
              <a:gd name="adj" fmla="val 3210"/>
            </a:avLst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7953969" y="1730908"/>
            <a:ext cx="3435179" cy="2295571"/>
          </a:xfrm>
          <a:prstGeom prst="roundRect">
            <a:avLst>
              <a:gd name="adj" fmla="val 3210"/>
            </a:avLst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5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5598251" y="363482"/>
            <a:ext cx="5766823" cy="516230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597612" y="778218"/>
            <a:ext cx="4823925" cy="3859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5288692" cy="6858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0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5181600" y="2651306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446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5264779" y="1277299"/>
            <a:ext cx="1662545" cy="1662545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9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-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ctrTitle" hasCustomPrompt="1"/>
          </p:nvPr>
        </p:nvSpPr>
        <p:spPr>
          <a:xfrm>
            <a:off x="754745" y="2410332"/>
            <a:ext cx="10498667" cy="18578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9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-OTF Gothic BBB Pro Medium" panose="020B0400000000000000" pitchFamily="34" charset="-128"/>
                <a:cs typeface="A-OTF Gothic BBB Pro Medium" panose="020B0400000000000000" pitchFamily="34" charset="-128"/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754744" y="4074636"/>
            <a:ext cx="9144000" cy="677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000" baseline="0">
                <a:solidFill>
                  <a:srgbClr val="FF6600"/>
                </a:solidFill>
                <a:latin typeface="+mj-lt"/>
                <a:ea typeface="A-OTF Gothic BBB Pro Medium" panose="020B0400000000000000" pitchFamily="34" charset="-128"/>
                <a:cs typeface="Clear Sans Light" panose="020B03030302020203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965887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079060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5192233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7305407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9418580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11" grpId="0" animBg="1"/>
      <p:bldP spid="12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546389" cy="6858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60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03" y="1294445"/>
            <a:ext cx="2955684" cy="5187144"/>
          </a:xfrm>
          <a:prstGeom prst="rect">
            <a:avLst/>
          </a:prstGeom>
        </p:spPr>
      </p:pic>
      <p:sp>
        <p:nvSpPr>
          <p:cNvPr id="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4937917" y="1836995"/>
            <a:ext cx="2048712" cy="358373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3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1" y="1468500"/>
            <a:ext cx="2442715" cy="4286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977" y="1468500"/>
            <a:ext cx="2442715" cy="4286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33" y="1468500"/>
            <a:ext cx="2442715" cy="4286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289" y="1468500"/>
            <a:ext cx="2442715" cy="4286895"/>
          </a:xfrm>
          <a:prstGeom prst="rect">
            <a:avLst/>
          </a:prstGeom>
        </p:spPr>
      </p:pic>
      <p:sp>
        <p:nvSpPr>
          <p:cNvPr id="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792370" y="1936319"/>
            <a:ext cx="1693151" cy="29617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127798" y="1936319"/>
            <a:ext cx="1693151" cy="29617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450236" y="1936319"/>
            <a:ext cx="1693151" cy="29617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8773937" y="1936319"/>
            <a:ext cx="1693151" cy="29617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316821" y="5523716"/>
            <a:ext cx="2703715" cy="2889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Sample </a:t>
            </a:r>
            <a:r>
              <a:rPr lang="en-US" dirty="0" err="1" smtClean="0"/>
              <a:t>TItle</a:t>
            </a:r>
            <a:endParaRPr lang="en-US" dirty="0" smtClean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39233" y="5523716"/>
            <a:ext cx="2703715" cy="2889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Sample </a:t>
            </a:r>
            <a:r>
              <a:rPr lang="en-US" dirty="0" err="1" smtClean="0"/>
              <a:t>TItle</a:t>
            </a:r>
            <a:endParaRPr lang="en-US" dirty="0" smtClean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961641" y="5523716"/>
            <a:ext cx="2703715" cy="2889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Sample </a:t>
            </a:r>
            <a:r>
              <a:rPr lang="en-US" dirty="0" err="1" smtClean="0"/>
              <a:t>TItle</a:t>
            </a:r>
            <a:endParaRPr lang="en-US" dirty="0" smtClean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284053" y="5523716"/>
            <a:ext cx="2703715" cy="2889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Sample </a:t>
            </a:r>
            <a:r>
              <a:rPr lang="en-US" dirty="0" err="1" smtClean="0"/>
              <a:t>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743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decel="5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decel="5000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5000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decel="5000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3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6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4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4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5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6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decel="5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decel="5000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5000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decel="5000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3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6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4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4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5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6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-1"/>
            <a:ext cx="12192000" cy="4349579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rgbClr val="FFFFFF">
                    <a:alpha val="50000"/>
                  </a:srgb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2175429" y="1935358"/>
            <a:ext cx="1464905" cy="2562502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9" hasCustomPrompt="1"/>
          </p:nvPr>
        </p:nvSpPr>
        <p:spPr>
          <a:xfrm>
            <a:off x="5363599" y="1935358"/>
            <a:ext cx="1464905" cy="2562502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20" hasCustomPrompt="1"/>
          </p:nvPr>
        </p:nvSpPr>
        <p:spPr>
          <a:xfrm>
            <a:off x="8552948" y="1935358"/>
            <a:ext cx="1464905" cy="2562502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7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18" grpId="0" animBg="1"/>
      <p:bldP spid="19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62"/>
            <a:ext cx="12192000" cy="43248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 panose="020F0502020204030204"/>
              <a:ea typeface="굴림" charset="-127"/>
              <a:cs typeface="+mn-cs"/>
            </a:endParaRPr>
          </a:p>
        </p:txBody>
      </p:sp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rgbClr val="FFFFFF">
                    <a:alpha val="50000"/>
                  </a:srgb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37" y="1468500"/>
            <a:ext cx="2442715" cy="42868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7" y="1468500"/>
            <a:ext cx="2442715" cy="4286895"/>
          </a:xfrm>
          <a:prstGeom prst="rect">
            <a:avLst/>
          </a:prstGeom>
        </p:spPr>
      </p:pic>
      <p:sp>
        <p:nvSpPr>
          <p:cNvPr id="9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3954802" y="1936319"/>
            <a:ext cx="1693151" cy="29617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452772" y="1936319"/>
            <a:ext cx="1693151" cy="29617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0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</p:bldLst>
      </p:timing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3777861" y="2194849"/>
            <a:ext cx="4720680" cy="2969112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0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137" y="1828442"/>
            <a:ext cx="6062995" cy="4330255"/>
          </a:xfrm>
          <a:prstGeom prst="rect">
            <a:avLst/>
          </a:prstGeom>
        </p:spPr>
      </p:pic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3824149" y="2086520"/>
            <a:ext cx="4542851" cy="3409356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5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962"/>
            <a:ext cx="12192000" cy="3242505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548834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000" b="1" i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92" y="1066026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rgbClr val="FFFFFF">
                    <a:alpha val="50000"/>
                  </a:srgb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47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614055" y="363482"/>
            <a:ext cx="10515600" cy="516230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14694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90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- Double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ctrTitle" hasCustomPrompt="1"/>
          </p:nvPr>
        </p:nvSpPr>
        <p:spPr>
          <a:xfrm>
            <a:off x="754745" y="1433037"/>
            <a:ext cx="10498667" cy="328990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500"/>
              </a:lnSpc>
              <a:defRPr sz="9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-OTF Gothic BBB Pro Medium" panose="020B0400000000000000" pitchFamily="34" charset="-128"/>
                <a:cs typeface="A-OTF Gothic BBB Pro Medium" panose="020B0400000000000000" pitchFamily="34" charset="-128"/>
              </a:defRPr>
            </a:lvl1pPr>
          </a:lstStyle>
          <a:p>
            <a:r>
              <a:rPr lang="en-US" dirty="0" smtClean="0"/>
              <a:t>Text 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754744" y="4529417"/>
            <a:ext cx="9144000" cy="677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000" baseline="0">
                <a:solidFill>
                  <a:srgbClr val="FF6600"/>
                </a:solidFill>
                <a:latin typeface="+mj-lt"/>
                <a:ea typeface="A-OTF Gothic BBB Pro Medium" panose="020B0400000000000000" pitchFamily="34" charset="-128"/>
                <a:cs typeface="Clear Sans Light" panose="020B03030302020203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9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614055" y="363482"/>
            <a:ext cx="10515600" cy="516230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14694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5719773" y="1420800"/>
            <a:ext cx="5553971" cy="3321586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1120681" y="363482"/>
            <a:ext cx="10515600" cy="516230"/>
          </a:xfrm>
          <a:prstGeom prst="rect">
            <a:avLst/>
          </a:prstGeom>
        </p:spPr>
        <p:txBody>
          <a:bodyPr/>
          <a:lstStyle>
            <a:lvl1pPr algn="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06528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778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0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614055" y="363482"/>
            <a:ext cx="10515600" cy="516230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1058897" y="363482"/>
            <a:ext cx="10515600" cy="516230"/>
          </a:xfrm>
          <a:prstGeom prst="rect">
            <a:avLst/>
          </a:prstGeom>
        </p:spPr>
        <p:txBody>
          <a:bodyPr/>
          <a:lstStyle>
            <a:lvl1pPr algn="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0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3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6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rgbClr val="FFFFFF">
                    <a:alpha val="50000"/>
                  </a:srgb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986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110137" y="3634919"/>
            <a:ext cx="1025675" cy="102567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593797" y="3634919"/>
            <a:ext cx="1025675" cy="102567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9077457" y="3634919"/>
            <a:ext cx="1025675" cy="102567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641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- Separ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7006202" y="0"/>
            <a:ext cx="518643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3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93525" y="387052"/>
            <a:ext cx="6599163" cy="61540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lnSpc>
                <a:spcPts val="6500"/>
              </a:lnSpc>
              <a:defRPr sz="8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-OTF Gothic BBB Pro Medium" panose="020B0400000000000000" pitchFamily="34" charset="-128"/>
                <a:cs typeface="A-OTF Gothic BBB Pro Medium" panose="020B0400000000000000" pitchFamily="34" charset="-128"/>
              </a:defRPr>
            </a:lvl1pPr>
          </a:lstStyle>
          <a:p>
            <a:r>
              <a:rPr lang="en-US" dirty="0" smtClean="0"/>
              <a:t>TEXt 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7179732" y="387052"/>
            <a:ext cx="4683277" cy="6154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2000"/>
              </a:lnSpc>
              <a:buNone/>
              <a:defRPr sz="3000" baseline="0">
                <a:solidFill>
                  <a:srgbClr val="FF6600"/>
                </a:solidFill>
                <a:latin typeface="+mj-lt"/>
                <a:ea typeface="A-OTF Gothic BBB Pro Medium" panose="020B0400000000000000" pitchFamily="34" charset="-128"/>
                <a:cs typeface="Clear Sans Light" panose="020B03030302020203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ja-JP" dirty="0" smtClean="0"/>
              <a:t>Text here</a:t>
            </a:r>
          </a:p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973526" y="1908899"/>
            <a:ext cx="1817047" cy="1817048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198172" y="1908899"/>
            <a:ext cx="1817047" cy="1817048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423975" y="1908899"/>
            <a:ext cx="1817047" cy="1817048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741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442169" y="1737078"/>
            <a:ext cx="1241067" cy="1241068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442169" y="4119946"/>
            <a:ext cx="1241067" cy="1241068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05557" y="1737078"/>
            <a:ext cx="1241067" cy="1241068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05557" y="4119946"/>
            <a:ext cx="1241067" cy="1241068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rgbClr val="FFFFFF">
                    <a:alpha val="50000"/>
                  </a:srgb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680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753765" y="1702561"/>
            <a:ext cx="2458995" cy="4102443"/>
          </a:xfrm>
          <a:prstGeom prst="roundRect">
            <a:avLst>
              <a:gd name="adj" fmla="val 3189"/>
            </a:avLst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538153" y="1702561"/>
            <a:ext cx="2458995" cy="4102443"/>
          </a:xfrm>
          <a:prstGeom prst="roundRect">
            <a:avLst>
              <a:gd name="adj" fmla="val 3189"/>
            </a:avLst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6322541" y="1702561"/>
            <a:ext cx="2458995" cy="4102443"/>
          </a:xfrm>
          <a:prstGeom prst="roundRect">
            <a:avLst>
              <a:gd name="adj" fmla="val 3189"/>
            </a:avLst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9106933" y="1702561"/>
            <a:ext cx="2458995" cy="4102443"/>
          </a:xfrm>
          <a:prstGeom prst="roundRect">
            <a:avLst>
              <a:gd name="adj" fmla="val 3189"/>
            </a:avLst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753761" y="1703515"/>
            <a:ext cx="2458995" cy="1598219"/>
          </a:xfrm>
          <a:prstGeom prst="round2SameRect">
            <a:avLst>
              <a:gd name="adj1" fmla="val 5070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538153" y="1703515"/>
            <a:ext cx="2458995" cy="1598219"/>
          </a:xfrm>
          <a:prstGeom prst="round2SameRect">
            <a:avLst>
              <a:gd name="adj1" fmla="val 5070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22541" y="1703515"/>
            <a:ext cx="2458995" cy="1598219"/>
          </a:xfrm>
          <a:prstGeom prst="round2SameRect">
            <a:avLst>
              <a:gd name="adj1" fmla="val 5070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9106929" y="1703515"/>
            <a:ext cx="2458995" cy="1598219"/>
          </a:xfrm>
          <a:prstGeom prst="round2SameRect">
            <a:avLst>
              <a:gd name="adj1" fmla="val 5070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349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25263" y="3921621"/>
            <a:ext cx="932432" cy="932433"/>
          </a:xfrm>
          <a:prstGeom prst="ellipse">
            <a:avLst/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25265" y="1579841"/>
            <a:ext cx="3469787" cy="1754659"/>
          </a:xfrm>
          <a:prstGeom prst="roundRect">
            <a:avLst>
              <a:gd name="adj" fmla="val 8216"/>
            </a:avLst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351973" y="1579841"/>
            <a:ext cx="3469787" cy="1754659"/>
          </a:xfrm>
          <a:prstGeom prst="roundRect">
            <a:avLst>
              <a:gd name="adj" fmla="val 8216"/>
            </a:avLst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7978681" y="1579841"/>
            <a:ext cx="3469787" cy="1754659"/>
          </a:xfrm>
          <a:prstGeom prst="roundRect">
            <a:avLst>
              <a:gd name="adj" fmla="val 8216"/>
            </a:avLst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25263" y="5162754"/>
            <a:ext cx="932432" cy="932433"/>
          </a:xfrm>
          <a:prstGeom prst="ellipse">
            <a:avLst/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4351972" y="3921621"/>
            <a:ext cx="932432" cy="932433"/>
          </a:xfrm>
          <a:prstGeom prst="ellipse">
            <a:avLst/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4351972" y="5162754"/>
            <a:ext cx="932432" cy="932433"/>
          </a:xfrm>
          <a:prstGeom prst="ellipse">
            <a:avLst/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7978680" y="3921621"/>
            <a:ext cx="932432" cy="932433"/>
          </a:xfrm>
          <a:prstGeom prst="ellipse">
            <a:avLst/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7978680" y="5162754"/>
            <a:ext cx="932432" cy="932433"/>
          </a:xfrm>
          <a:prstGeom prst="ellipse">
            <a:avLst/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rgbClr val="FFFFFF">
                    <a:alpha val="50000"/>
                  </a:srgb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178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997112" y="1700952"/>
            <a:ext cx="4168013" cy="3356525"/>
          </a:xfrm>
          <a:prstGeom prst="roundRect">
            <a:avLst>
              <a:gd name="adj" fmla="val 3062"/>
            </a:avLst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791792" y="778218"/>
            <a:ext cx="8629807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58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48833" y="521737"/>
            <a:ext cx="10515600" cy="719396"/>
          </a:xfrm>
          <a:prstGeom prst="rect">
            <a:avLst/>
          </a:prstGeom>
        </p:spPr>
        <p:txBody>
          <a:bodyPr/>
          <a:lstStyle>
            <a:lvl1pPr algn="ctr">
              <a:defRPr sz="2100" b="1" i="0">
                <a:solidFill>
                  <a:schemeClr val="tx1"/>
                </a:solidFill>
                <a:latin typeface="Montserrat Extra" charset="0"/>
                <a:ea typeface="Montserrat Extra" charset="0"/>
                <a:cs typeface="Montserrat Extra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156820" y="1024415"/>
            <a:ext cx="7899751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050" b="0" i="0">
                <a:solidFill>
                  <a:schemeClr val="tx1">
                    <a:alpha val="50000"/>
                  </a:schemeClr>
                </a:solidFill>
                <a:latin typeface="Crimson Text Roman" charset="0"/>
                <a:ea typeface="Crimson Text Roman" charset="0"/>
                <a:cs typeface="Crimson Text Roman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371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265251" y="800644"/>
            <a:ext cx="7832708" cy="490120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4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-3916354" y="800644"/>
            <a:ext cx="7832708" cy="490120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3354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Master Title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07" b="2128"/>
          <a:stretch/>
        </p:blipFill>
        <p:spPr>
          <a:xfrm>
            <a:off x="24" y="38"/>
            <a:ext cx="12191999" cy="6669361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9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quarter" idx="10"/>
          </p:nvPr>
        </p:nvSpPr>
        <p:spPr>
          <a:xfrm>
            <a:off x="195497" y="218300"/>
            <a:ext cx="11708960" cy="65212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52" y="361756"/>
            <a:ext cx="4586897" cy="1123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189" y="519059"/>
            <a:ext cx="4423611" cy="720080"/>
          </a:xfrm>
          <a:prstGeom prst="rect">
            <a:avLst/>
          </a:prstGeom>
        </p:spPr>
        <p:txBody>
          <a:bodyPr/>
          <a:lstStyle>
            <a:lvl1pPr>
              <a:defRPr sz="3600" cap="all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4814353" y="361755"/>
            <a:ext cx="598851" cy="1122874"/>
          </a:xfrm>
          <a:prstGeom prst="rect">
            <a:avLst/>
          </a:prstGeom>
          <a:solidFill>
            <a:srgbClr val="32A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4814352" y="361600"/>
            <a:ext cx="81643" cy="11230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 flipV="1">
            <a:off x="195497" y="1700812"/>
            <a:ext cx="4631024" cy="45719"/>
          </a:xfrm>
          <a:prstGeom prst="rect">
            <a:avLst/>
          </a:prstGeom>
          <a:solidFill>
            <a:srgbClr val="32A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35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1"/>
          </p:nvPr>
        </p:nvSpPr>
        <p:spPr>
          <a:xfrm>
            <a:off x="191370" y="1662258"/>
            <a:ext cx="11809311" cy="407099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 flipV="1">
            <a:off x="623392" y="332694"/>
            <a:ext cx="10873208" cy="1"/>
          </a:xfrm>
          <a:prstGeom prst="line">
            <a:avLst/>
          </a:prstGeom>
          <a:ln w="28575">
            <a:solidFill>
              <a:srgbClr val="EC721E"/>
            </a:solidFill>
            <a:prstDash val="sysDot"/>
            <a:bevel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450978" y="475670"/>
            <a:ext cx="2688295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cap="all" baseline="0">
                <a:solidFill>
                  <a:schemeClr val="bg2"/>
                </a:solidFill>
                <a:latin typeface="+mn-lt"/>
              </a:defRPr>
            </a:lvl1pPr>
            <a:lvl2pPr marL="342877" indent="0">
              <a:buNone/>
              <a:defRPr lang="ru-RU" sz="2400" cap="all" baseline="0" dirty="0" smtClean="0">
                <a:solidFill>
                  <a:srgbClr val="1F73AF"/>
                </a:solidFill>
              </a:defRPr>
            </a:lvl2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623392" y="1268798"/>
            <a:ext cx="10873208" cy="1"/>
          </a:xfrm>
          <a:prstGeom prst="line">
            <a:avLst/>
          </a:prstGeom>
          <a:ln w="28575">
            <a:solidFill>
              <a:srgbClr val="EC721E"/>
            </a:solidFill>
            <a:prstDash val="sysDot"/>
            <a:bevel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Текст 4"/>
          <p:cNvSpPr>
            <a:spLocks noGrp="1"/>
          </p:cNvSpPr>
          <p:nvPr>
            <p:ph type="body" sz="quarter" idx="12"/>
          </p:nvPr>
        </p:nvSpPr>
        <p:spPr>
          <a:xfrm>
            <a:off x="4444330" y="470182"/>
            <a:ext cx="6969183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cap="all" baseline="0">
                <a:solidFill>
                  <a:srgbClr val="32A012"/>
                </a:solidFill>
                <a:latin typeface="+mn-lt"/>
              </a:defRPr>
            </a:lvl1pPr>
            <a:lvl2pPr marL="342877" indent="0">
              <a:buNone/>
              <a:defRPr lang="ru-RU" sz="2400" cap="all" baseline="0" dirty="0" smtClean="0">
                <a:solidFill>
                  <a:srgbClr val="1F73AF"/>
                </a:solidFill>
              </a:defRPr>
            </a:lvl2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4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25" y="361761"/>
            <a:ext cx="6232779" cy="1123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965" y="709450"/>
            <a:ext cx="6044243" cy="631318"/>
          </a:xfrm>
          <a:prstGeom prst="rect">
            <a:avLst/>
          </a:prstGeom>
        </p:spPr>
        <p:txBody>
          <a:bodyPr/>
          <a:lstStyle>
            <a:lvl1pPr>
              <a:defRPr sz="3200" cap="all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6472430" y="361761"/>
            <a:ext cx="126143" cy="1123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 flipV="1">
            <a:off x="243701" y="1613660"/>
            <a:ext cx="6232779" cy="74835"/>
          </a:xfrm>
          <a:prstGeom prst="rect">
            <a:avLst/>
          </a:prstGeom>
          <a:solidFill>
            <a:srgbClr val="32A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1"/>
          </p:nvPr>
        </p:nvSpPr>
        <p:spPr>
          <a:xfrm>
            <a:off x="191370" y="1340770"/>
            <a:ext cx="11809311" cy="484241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191374" y="278510"/>
            <a:ext cx="11809311" cy="0"/>
          </a:xfrm>
          <a:prstGeom prst="line">
            <a:avLst/>
          </a:prstGeom>
          <a:ln w="28575">
            <a:solidFill>
              <a:srgbClr val="EC721E"/>
            </a:solidFill>
            <a:prstDash val="sysDot"/>
            <a:bevel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91370" y="260165"/>
            <a:ext cx="11809311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cap="all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877" indent="0">
              <a:buNone/>
              <a:defRPr lang="ru-RU" sz="2400" cap="all" baseline="0" dirty="0" smtClean="0">
                <a:solidFill>
                  <a:srgbClr val="1F73AF"/>
                </a:solidFill>
              </a:defRPr>
            </a:lvl2pPr>
            <a:lvl4pPr marL="582930" indent="0">
              <a:buNone/>
              <a:def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788670" indent="0">
              <a:buNone/>
              <a:def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91370" y="1196752"/>
            <a:ext cx="11809311" cy="0"/>
          </a:xfrm>
          <a:prstGeom prst="line">
            <a:avLst/>
          </a:prstGeom>
          <a:ln w="28575">
            <a:solidFill>
              <a:srgbClr val="EC721E"/>
            </a:solidFill>
            <a:prstDash val="sysDot"/>
            <a:bevel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4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>
              <a:solidFill>
                <a:srgbClr val="F2F2F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F2F2F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srgbClr val="F2F2F2"/>
                </a:solidFill>
              </a:rPr>
              <a:pPr/>
              <a:t>‹#›</a:t>
            </a:fld>
            <a:endParaRPr lang="de-DE" dirty="0">
              <a:solidFill>
                <a:srgbClr val="F2F2F2"/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239352" y="260648"/>
            <a:ext cx="11648877" cy="633670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0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611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and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33"/>
          </p:nvPr>
        </p:nvSpPr>
        <p:spPr>
          <a:xfrm>
            <a:off x="0" y="0"/>
            <a:ext cx="12192000" cy="49847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5049928"/>
            <a:ext cx="12192000" cy="1808072"/>
          </a:xfrm>
          <a:prstGeom prst="rect">
            <a:avLst/>
          </a:prstGeom>
          <a:solidFill>
            <a:srgbClr val="1676B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>
              <a:defRPr/>
            </a:pPr>
            <a:endParaRPr kumimoji="1" lang="ja-JP" altLang="en-US" sz="2800" cap="all">
              <a:solidFill>
                <a:srgbClr val="F2F2F2"/>
              </a:solidFill>
              <a:latin typeface="Roboto Light"/>
            </a:endParaRPr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23395" y="5954002"/>
            <a:ext cx="3206188" cy="515469"/>
          </a:xfrm>
        </p:spPr>
        <p:txBody>
          <a:bodyPr anchor="t">
            <a:noAutofit/>
          </a:bodyPr>
          <a:lstStyle>
            <a:lvl1pPr marL="0" indent="0" algn="ctr">
              <a:lnSpc>
                <a:spcPct val="120000"/>
              </a:lnSpc>
              <a:buNone/>
              <a:defRPr sz="2800" cap="all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8544275" y="5954002"/>
            <a:ext cx="3206188" cy="515469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t">
            <a:noAutofit/>
          </a:bodyPr>
          <a:lstStyle>
            <a:lvl1pPr marL="0" indent="0" algn="ctr">
              <a:lnSpc>
                <a:spcPct val="120000"/>
              </a:lnSpc>
              <a:buNone/>
              <a:defRPr sz="2800" cap="all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5015075"/>
            <a:ext cx="12192000" cy="332656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8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643959" y="738856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4400" b="1" i="0">
                <a:solidFill>
                  <a:schemeClr val="tx1"/>
                </a:solidFill>
                <a:latin typeface="+mn-lt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253799" y="1558649"/>
            <a:ext cx="5688632" cy="371420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13759" y="1548475"/>
            <a:ext cx="5688000" cy="371420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12192000" cy="332656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 flipH="1" flipV="1">
            <a:off x="-14332" y="6498846"/>
            <a:ext cx="12206335" cy="388668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1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643959" y="738856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4400" b="1" i="0">
                <a:solidFill>
                  <a:schemeClr val="tx1"/>
                </a:solidFill>
                <a:latin typeface="+mn-lt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13759" y="1548474"/>
            <a:ext cx="11728672" cy="468883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-17907" y="-2332"/>
            <a:ext cx="12209907" cy="334988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09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643959" y="738856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4400" b="1" i="0">
                <a:solidFill>
                  <a:schemeClr val="tx1"/>
                </a:solidFill>
                <a:latin typeface="+mn-lt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12192000" cy="332656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32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1"/>
          </p:nvPr>
        </p:nvSpPr>
        <p:spPr>
          <a:xfrm>
            <a:off x="8674720" y="2924944"/>
            <a:ext cx="3312365" cy="136815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596889" y="2916267"/>
            <a:ext cx="2712303" cy="136815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10"/>
          <p:cNvSpPr>
            <a:spLocks noGrp="1"/>
          </p:cNvSpPr>
          <p:nvPr>
            <p:ph type="pic" sz="quarter" idx="13"/>
          </p:nvPr>
        </p:nvSpPr>
        <p:spPr>
          <a:xfrm>
            <a:off x="173533" y="2903540"/>
            <a:ext cx="3308695" cy="136815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4"/>
          </p:nvPr>
        </p:nvSpPr>
        <p:spPr>
          <a:xfrm>
            <a:off x="6423840" y="2912796"/>
            <a:ext cx="2136231" cy="136815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0"/>
          </p:nvPr>
        </p:nvSpPr>
        <p:spPr>
          <a:xfrm>
            <a:off x="767404" y="710095"/>
            <a:ext cx="10657184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cap="all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877" indent="0">
              <a:buNone/>
              <a:defRPr lang="ru-RU" sz="2400" cap="all" baseline="0" dirty="0" smtClean="0">
                <a:solidFill>
                  <a:srgbClr val="1F73AF"/>
                </a:solidFill>
              </a:defRPr>
            </a:lvl2pPr>
            <a:lvl4pPr marL="582930" indent="0">
              <a:buNone/>
              <a:def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788670" indent="0">
              <a:buNone/>
              <a:def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387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8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4"/>
          <p:cNvSpPr>
            <a:spLocks noGrp="1"/>
          </p:cNvSpPr>
          <p:nvPr>
            <p:ph type="pic" sz="quarter" idx="11"/>
          </p:nvPr>
        </p:nvSpPr>
        <p:spPr>
          <a:xfrm>
            <a:off x="3477914" y="153194"/>
            <a:ext cx="6388299" cy="125958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2"/>
          </p:nvPr>
        </p:nvSpPr>
        <p:spPr>
          <a:xfrm>
            <a:off x="3477939" y="1618556"/>
            <a:ext cx="1970015" cy="334719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3"/>
          </p:nvPr>
        </p:nvSpPr>
        <p:spPr>
          <a:xfrm>
            <a:off x="5638153" y="1618556"/>
            <a:ext cx="4228059" cy="3347198"/>
          </a:xfrm>
          <a:prstGeom prst="parallelogram">
            <a:avLst>
              <a:gd name="adj" fmla="val 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4"/>
          </p:nvPr>
        </p:nvSpPr>
        <p:spPr>
          <a:xfrm>
            <a:off x="119370" y="172018"/>
            <a:ext cx="3168343" cy="23700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0"/>
          </p:nvPr>
        </p:nvSpPr>
        <p:spPr>
          <a:xfrm>
            <a:off x="119344" y="2708920"/>
            <a:ext cx="3159757" cy="225683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" name="Рисунок 4"/>
          <p:cNvSpPr>
            <a:spLocks noGrp="1"/>
          </p:cNvSpPr>
          <p:nvPr>
            <p:ph type="pic" sz="quarter" idx="15"/>
          </p:nvPr>
        </p:nvSpPr>
        <p:spPr>
          <a:xfrm>
            <a:off x="10026202" y="3275298"/>
            <a:ext cx="1974479" cy="338625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6"/>
          </p:nvPr>
        </p:nvSpPr>
        <p:spPr>
          <a:xfrm>
            <a:off x="10026202" y="153194"/>
            <a:ext cx="1974479" cy="2915766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70" y="5538559"/>
            <a:ext cx="9148015" cy="1123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 userDrawn="1"/>
        </p:nvSpPr>
        <p:spPr>
          <a:xfrm>
            <a:off x="9267361" y="5519048"/>
            <a:ext cx="598851" cy="1122874"/>
          </a:xfrm>
          <a:prstGeom prst="rect">
            <a:avLst/>
          </a:prstGeom>
          <a:solidFill>
            <a:srgbClr val="32A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9267361" y="5518893"/>
            <a:ext cx="81643" cy="11230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 flipV="1">
            <a:off x="257505" y="5368445"/>
            <a:ext cx="9009879" cy="45719"/>
          </a:xfrm>
          <a:prstGeom prst="rect">
            <a:avLst/>
          </a:prstGeom>
          <a:solidFill>
            <a:srgbClr val="32A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294066" y="5649785"/>
            <a:ext cx="8973319" cy="861319"/>
          </a:xfrm>
          <a:prstGeom prst="rect">
            <a:avLst/>
          </a:prstGeom>
          <a:noFill/>
        </p:spPr>
        <p:txBody>
          <a:bodyPr/>
          <a:lstStyle>
            <a:lvl1pPr algn="l">
              <a:defRPr sz="3600" b="1" i="0" cap="all" baseline="0">
                <a:solidFill>
                  <a:srgbClr val="FFFFFF"/>
                </a:solidFill>
                <a:latin typeface="+mn-lt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1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Bi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2"/>
            <a:ext cx="6816080" cy="5517230"/>
          </a:xfrm>
          <a:custGeom>
            <a:avLst/>
            <a:gdLst/>
            <a:ahLst/>
            <a:cxnLst/>
            <a:rect l="l" t="t" r="r" b="b"/>
            <a:pathLst>
              <a:path w="10425055" h="6583660">
                <a:moveTo>
                  <a:pt x="0" y="0"/>
                </a:moveTo>
                <a:lnTo>
                  <a:pt x="7859770" y="0"/>
                </a:lnTo>
                <a:lnTo>
                  <a:pt x="10425055" y="6583660"/>
                </a:lnTo>
                <a:lnTo>
                  <a:pt x="7859770" y="6583660"/>
                </a:lnTo>
                <a:lnTo>
                  <a:pt x="0" y="658366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3369257" y="2142108"/>
            <a:ext cx="2582728" cy="525433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5303937" y="38"/>
            <a:ext cx="6888087" cy="5517231"/>
          </a:xfrm>
          <a:custGeom>
            <a:avLst/>
            <a:gdLst/>
            <a:ahLst/>
            <a:cxnLst/>
            <a:rect l="l" t="t" r="r" b="b"/>
            <a:pathLst>
              <a:path w="10448350" h="6583660">
                <a:moveTo>
                  <a:pt x="0" y="0"/>
                </a:moveTo>
                <a:lnTo>
                  <a:pt x="2565285" y="0"/>
                </a:lnTo>
                <a:lnTo>
                  <a:pt x="10425054" y="0"/>
                </a:lnTo>
                <a:lnTo>
                  <a:pt x="10425054" y="1"/>
                </a:lnTo>
                <a:lnTo>
                  <a:pt x="10448350" y="1"/>
                </a:lnTo>
                <a:lnTo>
                  <a:pt x="10448350" y="6583660"/>
                </a:lnTo>
                <a:lnTo>
                  <a:pt x="10425054" y="6583660"/>
                </a:lnTo>
                <a:lnTo>
                  <a:pt x="9000998" y="6583660"/>
                </a:lnTo>
                <a:lnTo>
                  <a:pt x="2565285" y="658366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81635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-15884" y="6093334"/>
            <a:ext cx="2254447" cy="51435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spc="15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42" hasCustomPrompt="1"/>
          </p:nvPr>
        </p:nvSpPr>
        <p:spPr>
          <a:xfrm>
            <a:off x="6145977" y="2758653"/>
            <a:ext cx="2634635" cy="525433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042575" y="1621369"/>
            <a:ext cx="2254447" cy="51435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8184258" y="6165862"/>
            <a:ext cx="2254447" cy="51435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spc="15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4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F2F2F2"/>
                </a:solidFill>
              </a:rPr>
              <a:pPr/>
              <a:t>‹#›</a:t>
            </a:fld>
            <a:endParaRPr lang="en-US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3354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Master Title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07" b="2128"/>
          <a:stretch/>
        </p:blipFill>
        <p:spPr>
          <a:xfrm>
            <a:off x="24" y="38"/>
            <a:ext cx="12191999" cy="6669361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72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quarter" idx="10"/>
          </p:nvPr>
        </p:nvSpPr>
        <p:spPr>
          <a:xfrm>
            <a:off x="195497" y="218300"/>
            <a:ext cx="11708960" cy="65212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52" y="361756"/>
            <a:ext cx="4586897" cy="1123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189" y="519059"/>
            <a:ext cx="4423611" cy="720080"/>
          </a:xfrm>
          <a:prstGeom prst="rect">
            <a:avLst/>
          </a:prstGeom>
        </p:spPr>
        <p:txBody>
          <a:bodyPr/>
          <a:lstStyle>
            <a:lvl1pPr>
              <a:defRPr sz="3600" cap="all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4814353" y="361755"/>
            <a:ext cx="598851" cy="1122874"/>
          </a:xfrm>
          <a:prstGeom prst="rect">
            <a:avLst/>
          </a:prstGeom>
          <a:solidFill>
            <a:srgbClr val="32A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4814352" y="361600"/>
            <a:ext cx="81643" cy="11230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 flipV="1">
            <a:off x="195497" y="1700812"/>
            <a:ext cx="4631024" cy="45719"/>
          </a:xfrm>
          <a:prstGeom prst="rect">
            <a:avLst/>
          </a:prstGeom>
          <a:solidFill>
            <a:srgbClr val="32A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9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1"/>
          </p:nvPr>
        </p:nvSpPr>
        <p:spPr>
          <a:xfrm>
            <a:off x="191370" y="1662258"/>
            <a:ext cx="11809311" cy="407099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 flipV="1">
            <a:off x="623392" y="332694"/>
            <a:ext cx="10873208" cy="1"/>
          </a:xfrm>
          <a:prstGeom prst="line">
            <a:avLst/>
          </a:prstGeom>
          <a:ln w="28575">
            <a:solidFill>
              <a:srgbClr val="EC721E"/>
            </a:solidFill>
            <a:prstDash val="sysDot"/>
            <a:bevel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450978" y="475670"/>
            <a:ext cx="2688295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cap="all" baseline="0">
                <a:solidFill>
                  <a:schemeClr val="bg2"/>
                </a:solidFill>
                <a:latin typeface="+mn-lt"/>
              </a:defRPr>
            </a:lvl1pPr>
            <a:lvl2pPr marL="342877" indent="0">
              <a:buNone/>
              <a:defRPr lang="ru-RU" sz="2400" cap="all" baseline="0" dirty="0" smtClean="0">
                <a:solidFill>
                  <a:srgbClr val="1F73AF"/>
                </a:solidFill>
              </a:defRPr>
            </a:lvl2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623392" y="1268798"/>
            <a:ext cx="10873208" cy="1"/>
          </a:xfrm>
          <a:prstGeom prst="line">
            <a:avLst/>
          </a:prstGeom>
          <a:ln w="28575">
            <a:solidFill>
              <a:srgbClr val="EC721E"/>
            </a:solidFill>
            <a:prstDash val="sysDot"/>
            <a:bevel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Текст 4"/>
          <p:cNvSpPr>
            <a:spLocks noGrp="1"/>
          </p:cNvSpPr>
          <p:nvPr>
            <p:ph type="body" sz="quarter" idx="12"/>
          </p:nvPr>
        </p:nvSpPr>
        <p:spPr>
          <a:xfrm>
            <a:off x="4444330" y="470182"/>
            <a:ext cx="6969183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cap="all" baseline="0">
                <a:solidFill>
                  <a:srgbClr val="32A012"/>
                </a:solidFill>
                <a:latin typeface="+mn-lt"/>
              </a:defRPr>
            </a:lvl1pPr>
            <a:lvl2pPr marL="342877" indent="0">
              <a:buNone/>
              <a:defRPr lang="ru-RU" sz="2400" cap="all" baseline="0" dirty="0" smtClean="0">
                <a:solidFill>
                  <a:srgbClr val="1F73AF"/>
                </a:solidFill>
              </a:defRPr>
            </a:lvl2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19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1"/>
          </p:nvPr>
        </p:nvSpPr>
        <p:spPr>
          <a:xfrm>
            <a:off x="8674720" y="2924944"/>
            <a:ext cx="3312365" cy="136815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767404" y="332656"/>
            <a:ext cx="10657184" cy="0"/>
          </a:xfrm>
          <a:prstGeom prst="line">
            <a:avLst/>
          </a:prstGeom>
          <a:ln w="28575">
            <a:solidFill>
              <a:srgbClr val="EC721E"/>
            </a:solidFill>
            <a:prstDash val="sysDot"/>
            <a:bevel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767404" y="413347"/>
            <a:ext cx="10657184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cap="all" baseline="0">
                <a:solidFill>
                  <a:schemeClr val="tx2"/>
                </a:solidFill>
                <a:latin typeface="+mj-lt"/>
              </a:defRPr>
            </a:lvl1pPr>
            <a:lvl2pPr marL="342877" indent="0">
              <a:buNone/>
              <a:defRPr lang="ru-RU" sz="2400" cap="all" baseline="0" dirty="0" smtClean="0">
                <a:solidFill>
                  <a:srgbClr val="1F73AF"/>
                </a:solidFill>
              </a:defRPr>
            </a:lvl2pPr>
            <a:lvl4pPr marL="582930" indent="0">
              <a:buNone/>
              <a:defRPr sz="3200">
                <a:solidFill>
                  <a:schemeClr val="tx1">
                    <a:lumMod val="10000"/>
                  </a:schemeClr>
                </a:solidFill>
                <a:latin typeface="+mj-lt"/>
              </a:defRPr>
            </a:lvl4pPr>
            <a:lvl5pPr marL="788670" indent="0">
              <a:buNone/>
              <a:defRPr sz="3200">
                <a:solidFill>
                  <a:schemeClr val="tx1">
                    <a:lumMod val="1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767404" y="1412776"/>
            <a:ext cx="10657184" cy="0"/>
          </a:xfrm>
          <a:prstGeom prst="line">
            <a:avLst/>
          </a:prstGeom>
          <a:ln w="28575">
            <a:solidFill>
              <a:srgbClr val="EC721E"/>
            </a:solidFill>
            <a:prstDash val="sysDot"/>
            <a:bevel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671756" y="2916267"/>
            <a:ext cx="4848535" cy="136815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10"/>
          <p:cNvSpPr>
            <a:spLocks noGrp="1"/>
          </p:cNvSpPr>
          <p:nvPr>
            <p:ph type="pic" sz="quarter" idx="13"/>
          </p:nvPr>
        </p:nvSpPr>
        <p:spPr>
          <a:xfrm>
            <a:off x="208606" y="2916267"/>
            <a:ext cx="3308695" cy="136815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17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25" y="361761"/>
            <a:ext cx="6232779" cy="1123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965" y="709450"/>
            <a:ext cx="6044243" cy="631318"/>
          </a:xfrm>
          <a:prstGeom prst="rect">
            <a:avLst/>
          </a:prstGeom>
        </p:spPr>
        <p:txBody>
          <a:bodyPr/>
          <a:lstStyle>
            <a:lvl1pPr>
              <a:defRPr sz="3200" cap="all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6472430" y="361761"/>
            <a:ext cx="126143" cy="1123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 flipV="1">
            <a:off x="243701" y="1613660"/>
            <a:ext cx="6232779" cy="74835"/>
          </a:xfrm>
          <a:prstGeom prst="rect">
            <a:avLst/>
          </a:prstGeom>
          <a:solidFill>
            <a:srgbClr val="32A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3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1"/>
          </p:nvPr>
        </p:nvSpPr>
        <p:spPr>
          <a:xfrm>
            <a:off x="191370" y="1340770"/>
            <a:ext cx="11809311" cy="484241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191374" y="278510"/>
            <a:ext cx="11809311" cy="0"/>
          </a:xfrm>
          <a:prstGeom prst="line">
            <a:avLst/>
          </a:prstGeom>
          <a:ln w="28575">
            <a:solidFill>
              <a:srgbClr val="EC721E"/>
            </a:solidFill>
            <a:prstDash val="sysDot"/>
            <a:bevel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91370" y="260165"/>
            <a:ext cx="11809311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cap="all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877" indent="0">
              <a:buNone/>
              <a:defRPr lang="ru-RU" sz="2400" cap="all" baseline="0" dirty="0" smtClean="0">
                <a:solidFill>
                  <a:srgbClr val="1F73AF"/>
                </a:solidFill>
              </a:defRPr>
            </a:lvl2pPr>
            <a:lvl4pPr marL="582930" indent="0">
              <a:buNone/>
              <a:def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788670" indent="0">
              <a:buNone/>
              <a:def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91370" y="1196752"/>
            <a:ext cx="11809311" cy="0"/>
          </a:xfrm>
          <a:prstGeom prst="line">
            <a:avLst/>
          </a:prstGeom>
          <a:ln w="28575">
            <a:solidFill>
              <a:srgbClr val="EC721E"/>
            </a:solidFill>
            <a:prstDash val="sysDot"/>
            <a:bevel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6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>
              <a:solidFill>
                <a:srgbClr val="F2F2F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F2F2F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srgbClr val="F2F2F2"/>
                </a:solidFill>
              </a:rPr>
              <a:pPr/>
              <a:t>‹#›</a:t>
            </a:fld>
            <a:endParaRPr lang="de-DE" dirty="0">
              <a:solidFill>
                <a:srgbClr val="F2F2F2"/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239352" y="260648"/>
            <a:ext cx="11648877" cy="633670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18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6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904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3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73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1"/>
          </p:nvPr>
        </p:nvSpPr>
        <p:spPr>
          <a:xfrm>
            <a:off x="191345" y="1746120"/>
            <a:ext cx="6984776" cy="490061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4141" y="1696774"/>
            <a:ext cx="4728523" cy="5044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Текст 4"/>
          <p:cNvSpPr>
            <a:spLocks noGrp="1"/>
          </p:cNvSpPr>
          <p:nvPr>
            <p:ph type="body" sz="quarter" idx="10"/>
          </p:nvPr>
        </p:nvSpPr>
        <p:spPr>
          <a:xfrm>
            <a:off x="191369" y="590471"/>
            <a:ext cx="11881319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cap="all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877" indent="0">
              <a:buNone/>
              <a:defRPr lang="ru-RU" sz="2400" cap="all" baseline="0" dirty="0" smtClean="0">
                <a:solidFill>
                  <a:srgbClr val="1F73AF"/>
                </a:solidFill>
              </a:defRPr>
            </a:lvl2pPr>
            <a:lvl4pPr marL="582930" indent="0">
              <a:buNone/>
              <a:def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788670" indent="0">
              <a:buNone/>
              <a:def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2"/>
          </p:nvPr>
        </p:nvSpPr>
        <p:spPr>
          <a:xfrm>
            <a:off x="10920413" y="6646863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-31656"/>
            <a:ext cx="12192000" cy="332656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89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and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33"/>
          </p:nvPr>
        </p:nvSpPr>
        <p:spPr>
          <a:xfrm>
            <a:off x="0" y="0"/>
            <a:ext cx="12192000" cy="49847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5049928"/>
            <a:ext cx="12192000" cy="1808072"/>
          </a:xfrm>
          <a:prstGeom prst="rect">
            <a:avLst/>
          </a:prstGeom>
          <a:solidFill>
            <a:srgbClr val="1676B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>
              <a:defRPr/>
            </a:pPr>
            <a:endParaRPr kumimoji="1" lang="ja-JP" altLang="en-US" sz="2800" cap="all">
              <a:solidFill>
                <a:srgbClr val="F2F2F2"/>
              </a:solidFill>
              <a:latin typeface="Roboto Light"/>
            </a:endParaRPr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23395" y="5954002"/>
            <a:ext cx="3206188" cy="515469"/>
          </a:xfrm>
        </p:spPr>
        <p:txBody>
          <a:bodyPr anchor="t">
            <a:noAutofit/>
          </a:bodyPr>
          <a:lstStyle>
            <a:lvl1pPr marL="0" indent="0" algn="ctr">
              <a:lnSpc>
                <a:spcPct val="120000"/>
              </a:lnSpc>
              <a:buNone/>
              <a:defRPr sz="2800" cap="all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8544275" y="5954002"/>
            <a:ext cx="3206188" cy="515469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t">
            <a:noAutofit/>
          </a:bodyPr>
          <a:lstStyle>
            <a:lvl1pPr marL="0" indent="0" algn="ctr">
              <a:lnSpc>
                <a:spcPct val="120000"/>
              </a:lnSpc>
              <a:buNone/>
              <a:defRPr sz="2800" cap="all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5015075"/>
            <a:ext cx="12192000" cy="332656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52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643959" y="738856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4400" b="1" i="0">
                <a:solidFill>
                  <a:schemeClr val="tx1"/>
                </a:solidFill>
                <a:latin typeface="+mn-lt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253799" y="1558649"/>
            <a:ext cx="5688632" cy="371420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13759" y="1548475"/>
            <a:ext cx="5688000" cy="371420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12192000" cy="332656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 flipH="1" flipV="1">
            <a:off x="-14332" y="6498846"/>
            <a:ext cx="12206335" cy="388668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5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643959" y="738856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4400" b="1" i="0">
                <a:solidFill>
                  <a:schemeClr val="tx1"/>
                </a:solidFill>
                <a:latin typeface="+mn-lt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13759" y="1548474"/>
            <a:ext cx="11728672" cy="468883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-17907" y="-2332"/>
            <a:ext cx="12209907" cy="334988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3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643959" y="738856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4400" b="1" i="0">
                <a:solidFill>
                  <a:schemeClr val="tx1"/>
                </a:solidFill>
                <a:latin typeface="+mn-lt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12192000" cy="332656"/>
          </a:xfrm>
          <a:prstGeom prst="rect">
            <a:avLst/>
          </a:prstGeom>
          <a:gradFill>
            <a:gsLst>
              <a:gs pos="12000">
                <a:srgbClr val="32A012">
                  <a:lumMod val="88000"/>
                  <a:lumOff val="12000"/>
                </a:srgbClr>
              </a:gs>
              <a:gs pos="43000">
                <a:srgbClr val="1F73A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7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1"/>
          </p:nvPr>
        </p:nvSpPr>
        <p:spPr>
          <a:xfrm>
            <a:off x="8674720" y="2924944"/>
            <a:ext cx="3312365" cy="136815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596889" y="2916267"/>
            <a:ext cx="2712303" cy="136815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10"/>
          <p:cNvSpPr>
            <a:spLocks noGrp="1"/>
          </p:cNvSpPr>
          <p:nvPr>
            <p:ph type="pic" sz="quarter" idx="13"/>
          </p:nvPr>
        </p:nvSpPr>
        <p:spPr>
          <a:xfrm>
            <a:off x="173533" y="2903540"/>
            <a:ext cx="3308695" cy="136815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4"/>
          </p:nvPr>
        </p:nvSpPr>
        <p:spPr>
          <a:xfrm>
            <a:off x="6423840" y="2912796"/>
            <a:ext cx="2136231" cy="136815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0"/>
          </p:nvPr>
        </p:nvSpPr>
        <p:spPr>
          <a:xfrm>
            <a:off x="767404" y="710095"/>
            <a:ext cx="10657184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cap="all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877" indent="0">
              <a:buNone/>
              <a:defRPr lang="ru-RU" sz="2400" cap="all" baseline="0" dirty="0" smtClean="0">
                <a:solidFill>
                  <a:srgbClr val="1F73AF"/>
                </a:solidFill>
              </a:defRPr>
            </a:lvl2pPr>
            <a:lvl4pPr marL="582930" indent="0">
              <a:buNone/>
              <a:def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788670" indent="0">
              <a:buNone/>
              <a:def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92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4"/>
          <p:cNvSpPr>
            <a:spLocks noGrp="1"/>
          </p:cNvSpPr>
          <p:nvPr>
            <p:ph type="pic" sz="quarter" idx="11"/>
          </p:nvPr>
        </p:nvSpPr>
        <p:spPr>
          <a:xfrm>
            <a:off x="3477914" y="153194"/>
            <a:ext cx="6388299" cy="125958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2"/>
          </p:nvPr>
        </p:nvSpPr>
        <p:spPr>
          <a:xfrm>
            <a:off x="3477939" y="1618556"/>
            <a:ext cx="1970015" cy="334719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3"/>
          </p:nvPr>
        </p:nvSpPr>
        <p:spPr>
          <a:xfrm>
            <a:off x="5638153" y="1618556"/>
            <a:ext cx="4228059" cy="3347198"/>
          </a:xfrm>
          <a:prstGeom prst="parallelogram">
            <a:avLst>
              <a:gd name="adj" fmla="val 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4"/>
          </p:nvPr>
        </p:nvSpPr>
        <p:spPr>
          <a:xfrm>
            <a:off x="119370" y="172018"/>
            <a:ext cx="3168343" cy="23700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0"/>
          </p:nvPr>
        </p:nvSpPr>
        <p:spPr>
          <a:xfrm>
            <a:off x="119344" y="2708920"/>
            <a:ext cx="3159757" cy="225683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" name="Рисунок 4"/>
          <p:cNvSpPr>
            <a:spLocks noGrp="1"/>
          </p:cNvSpPr>
          <p:nvPr>
            <p:ph type="pic" sz="quarter" idx="15"/>
          </p:nvPr>
        </p:nvSpPr>
        <p:spPr>
          <a:xfrm>
            <a:off x="10026202" y="3275298"/>
            <a:ext cx="1974479" cy="338625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6"/>
          </p:nvPr>
        </p:nvSpPr>
        <p:spPr>
          <a:xfrm>
            <a:off x="10026202" y="153194"/>
            <a:ext cx="1974479" cy="2915766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70" y="5538559"/>
            <a:ext cx="9148015" cy="1123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 userDrawn="1"/>
        </p:nvSpPr>
        <p:spPr>
          <a:xfrm>
            <a:off x="9267361" y="5519048"/>
            <a:ext cx="598851" cy="1122874"/>
          </a:xfrm>
          <a:prstGeom prst="rect">
            <a:avLst/>
          </a:prstGeom>
          <a:solidFill>
            <a:srgbClr val="32A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9267361" y="5518893"/>
            <a:ext cx="81643" cy="11230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 flipV="1">
            <a:off x="257505" y="5368445"/>
            <a:ext cx="9009879" cy="45719"/>
          </a:xfrm>
          <a:prstGeom prst="rect">
            <a:avLst/>
          </a:prstGeom>
          <a:solidFill>
            <a:srgbClr val="32A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294066" y="5649785"/>
            <a:ext cx="8973319" cy="861319"/>
          </a:xfrm>
          <a:prstGeom prst="rect">
            <a:avLst/>
          </a:prstGeom>
          <a:noFill/>
        </p:spPr>
        <p:txBody>
          <a:bodyPr/>
          <a:lstStyle>
            <a:lvl1pPr algn="l">
              <a:defRPr sz="3600" b="1" i="0" cap="all" baseline="0">
                <a:solidFill>
                  <a:srgbClr val="FFFFFF"/>
                </a:solidFill>
                <a:latin typeface="+mn-lt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9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F2F2F2"/>
                </a:solidFill>
              </a:rPr>
              <a:pPr/>
              <a:t>‹#›</a:t>
            </a:fld>
            <a:endParaRPr lang="en-US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5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4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6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904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6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838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838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1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0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3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44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52.xml"/><Relationship Id="rId50" Type="http://schemas.openxmlformats.org/officeDocument/2006/relationships/slideLayout" Target="../slideLayouts/slideLayout55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51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46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50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4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4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7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Relationship Id="rId48" Type="http://schemas.openxmlformats.org/officeDocument/2006/relationships/slideLayout" Target="../slideLayouts/slideLayout53.xml"/><Relationship Id="rId8" Type="http://schemas.openxmlformats.org/officeDocument/2006/relationships/slideLayout" Target="../slideLayouts/slideLayout13.xml"/><Relationship Id="rId51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26" Type="http://schemas.openxmlformats.org/officeDocument/2006/relationships/slideLayout" Target="../slideLayouts/slideLayout114.xml"/><Relationship Id="rId39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122.xml"/><Relationship Id="rId42" Type="http://schemas.openxmlformats.org/officeDocument/2006/relationships/slideLayout" Target="../slideLayouts/slideLayout130.xml"/><Relationship Id="rId47" Type="http://schemas.openxmlformats.org/officeDocument/2006/relationships/slideLayout" Target="../slideLayouts/slideLayout135.xml"/><Relationship Id="rId50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slideLayout" Target="../slideLayouts/slideLayout113.xml"/><Relationship Id="rId33" Type="http://schemas.openxmlformats.org/officeDocument/2006/relationships/slideLayout" Target="../slideLayouts/slideLayout121.xml"/><Relationship Id="rId38" Type="http://schemas.openxmlformats.org/officeDocument/2006/relationships/slideLayout" Target="../slideLayouts/slideLayout126.xml"/><Relationship Id="rId46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29" Type="http://schemas.openxmlformats.org/officeDocument/2006/relationships/slideLayout" Target="../slideLayouts/slideLayout117.xml"/><Relationship Id="rId41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slideLayout" Target="../slideLayouts/slideLayout112.xml"/><Relationship Id="rId32" Type="http://schemas.openxmlformats.org/officeDocument/2006/relationships/slideLayout" Target="../slideLayouts/slideLayout120.xml"/><Relationship Id="rId37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28.xml"/><Relationship Id="rId45" Type="http://schemas.openxmlformats.org/officeDocument/2006/relationships/slideLayout" Target="../slideLayouts/slideLayout133.xml"/><Relationship Id="rId53" Type="http://schemas.openxmlformats.org/officeDocument/2006/relationships/theme" Target="../theme/theme5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11.xml"/><Relationship Id="rId28" Type="http://schemas.openxmlformats.org/officeDocument/2006/relationships/slideLayout" Target="../slideLayouts/slideLayout116.xml"/><Relationship Id="rId36" Type="http://schemas.openxmlformats.org/officeDocument/2006/relationships/slideLayout" Target="../slideLayouts/slideLayout124.xml"/><Relationship Id="rId49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31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132.xml"/><Relationship Id="rId52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Relationship Id="rId27" Type="http://schemas.openxmlformats.org/officeDocument/2006/relationships/slideLayout" Target="../slideLayouts/slideLayout115.xml"/><Relationship Id="rId30" Type="http://schemas.openxmlformats.org/officeDocument/2006/relationships/slideLayout" Target="../slideLayouts/slideLayout118.xml"/><Relationship Id="rId35" Type="http://schemas.openxmlformats.org/officeDocument/2006/relationships/slideLayout" Target="../slideLayouts/slideLayout123.xml"/><Relationship Id="rId43" Type="http://schemas.openxmlformats.org/officeDocument/2006/relationships/slideLayout" Target="../slideLayouts/slideLayout131.xml"/><Relationship Id="rId48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96.xml"/><Relationship Id="rId51" Type="http://schemas.openxmlformats.org/officeDocument/2006/relationships/slideLayout" Target="../slideLayouts/slideLayout1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93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Aller Light" panose="02000503000000020004" pitchFamily="2" charset="0"/>
          <a:ea typeface="A-OTF Shin Go Pro L" panose="020B0300000000000000" pitchFamily="34" charset="-128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"/>
        <a:defRPr sz="1350" kern="1200">
          <a:solidFill>
            <a:schemeClr val="tx1"/>
          </a:solidFill>
          <a:latin typeface="Aller Light" panose="02000503000000020004" pitchFamily="2" charset="0"/>
          <a:ea typeface="A-OTF Shin Go Pro L" panose="020B0300000000000000" pitchFamily="34" charset="-128"/>
          <a:cs typeface="+mn-cs"/>
        </a:defRPr>
      </a:lvl1pPr>
      <a:lvl2pPr marL="34290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"/>
        <a:defRPr sz="1200" kern="1200">
          <a:solidFill>
            <a:schemeClr val="tx1"/>
          </a:solidFill>
          <a:latin typeface="Aller Light" panose="02000503000000020004" pitchFamily="2" charset="0"/>
          <a:ea typeface="A-OTF Shin Go Pro L" panose="020B0300000000000000" pitchFamily="34" charset="-128"/>
          <a:cs typeface="+mn-cs"/>
        </a:defRPr>
      </a:lvl2pPr>
      <a:lvl3pPr marL="54864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"/>
        <a:defRPr sz="1200" kern="1200">
          <a:solidFill>
            <a:schemeClr val="tx1"/>
          </a:solidFill>
          <a:latin typeface="Aller Light" panose="02000503000000020004" pitchFamily="2" charset="0"/>
          <a:ea typeface="A-OTF Shin Go Pro L" panose="020B0300000000000000" pitchFamily="34" charset="-128"/>
          <a:cs typeface="+mn-cs"/>
        </a:defRPr>
      </a:lvl3pPr>
      <a:lvl4pPr marL="75438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"/>
        <a:defRPr sz="1050" kern="1200">
          <a:solidFill>
            <a:schemeClr val="tx1"/>
          </a:solidFill>
          <a:latin typeface="Aller Light" panose="02000503000000020004" pitchFamily="2" charset="0"/>
          <a:ea typeface="A-OTF Shin Go Pro L" panose="020B0300000000000000" pitchFamily="34" charset="-128"/>
          <a:cs typeface="+mn-cs"/>
        </a:defRPr>
      </a:lvl4pPr>
      <a:lvl5pPr marL="96012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"/>
        <a:defRPr sz="1050" kern="1200">
          <a:solidFill>
            <a:schemeClr val="tx1"/>
          </a:solidFill>
          <a:latin typeface="Aller Light" panose="02000503000000020004" pitchFamily="2" charset="0"/>
          <a:ea typeface="A-OTF Shin Go Pro L" panose="020B0300000000000000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3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  <p:sldLayoutId id="2147484239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80" r:id="rId42"/>
    <p:sldLayoutId id="2147484181" r:id="rId43"/>
    <p:sldLayoutId id="2147484182" r:id="rId44"/>
    <p:sldLayoutId id="2147484183" r:id="rId45"/>
    <p:sldLayoutId id="2147484185" r:id="rId46"/>
    <p:sldLayoutId id="2147484186" r:id="rId47"/>
    <p:sldLayoutId id="2147484187" r:id="rId48"/>
    <p:sldLayoutId id="2147484188" r:id="rId49"/>
    <p:sldLayoutId id="2147484189" r:id="rId50"/>
    <p:sldLayoutId id="2147484190" r:id="rId51"/>
    <p:sldLayoutId id="2147484191" r:id="rId5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89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1" r:id="rId1"/>
    <p:sldLayoutId id="2147485122" r:id="rId2"/>
    <p:sldLayoutId id="2147485123" r:id="rId3"/>
    <p:sldLayoutId id="2147485125" r:id="rId4"/>
    <p:sldLayoutId id="2147485126" r:id="rId5"/>
    <p:sldLayoutId id="2147485127" r:id="rId6"/>
    <p:sldLayoutId id="2147485128" r:id="rId7"/>
    <p:sldLayoutId id="2147485130" r:id="rId8"/>
    <p:sldLayoutId id="2147485131" r:id="rId9"/>
    <p:sldLayoutId id="2147485132" r:id="rId10"/>
    <p:sldLayoutId id="2147485133" r:id="rId11"/>
    <p:sldLayoutId id="2147485134" r:id="rId12"/>
    <p:sldLayoutId id="2147485135" r:id="rId13"/>
    <p:sldLayoutId id="2147485136" r:id="rId14"/>
    <p:sldLayoutId id="214748513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Aller Light" panose="02000503000000020004" pitchFamily="2" charset="0"/>
          <a:ea typeface="A-OTF Shin Go Pro L" panose="020B0300000000000000" pitchFamily="34" charset="-128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"/>
        <a:defRPr sz="1350" kern="1200">
          <a:solidFill>
            <a:schemeClr val="tx1"/>
          </a:solidFill>
          <a:latin typeface="Aller Light" panose="02000503000000020004" pitchFamily="2" charset="0"/>
          <a:ea typeface="A-OTF Shin Go Pro L" panose="020B0300000000000000" pitchFamily="34" charset="-128"/>
          <a:cs typeface="+mn-cs"/>
        </a:defRPr>
      </a:lvl1pPr>
      <a:lvl2pPr marL="34290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"/>
        <a:defRPr sz="1200" kern="1200">
          <a:solidFill>
            <a:schemeClr val="tx1"/>
          </a:solidFill>
          <a:latin typeface="Aller Light" panose="02000503000000020004" pitchFamily="2" charset="0"/>
          <a:ea typeface="A-OTF Shin Go Pro L" panose="020B0300000000000000" pitchFamily="34" charset="-128"/>
          <a:cs typeface="+mn-cs"/>
        </a:defRPr>
      </a:lvl2pPr>
      <a:lvl3pPr marL="54864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"/>
        <a:defRPr sz="1200" kern="1200">
          <a:solidFill>
            <a:schemeClr val="tx1"/>
          </a:solidFill>
          <a:latin typeface="Aller Light" panose="02000503000000020004" pitchFamily="2" charset="0"/>
          <a:ea typeface="A-OTF Shin Go Pro L" panose="020B0300000000000000" pitchFamily="34" charset="-128"/>
          <a:cs typeface="+mn-cs"/>
        </a:defRPr>
      </a:lvl3pPr>
      <a:lvl4pPr marL="75438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"/>
        <a:defRPr sz="1050" kern="1200">
          <a:solidFill>
            <a:schemeClr val="tx1"/>
          </a:solidFill>
          <a:latin typeface="Aller Light" panose="02000503000000020004" pitchFamily="2" charset="0"/>
          <a:ea typeface="A-OTF Shin Go Pro L" panose="020B0300000000000000" pitchFamily="34" charset="-128"/>
          <a:cs typeface="+mn-cs"/>
        </a:defRPr>
      </a:lvl4pPr>
      <a:lvl5pPr marL="96012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"/>
        <a:defRPr sz="1050" kern="1200">
          <a:solidFill>
            <a:schemeClr val="tx1"/>
          </a:solidFill>
          <a:latin typeface="Aller Light" panose="02000503000000020004" pitchFamily="2" charset="0"/>
          <a:ea typeface="A-OTF Shin Go Pro L" panose="020B0300000000000000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59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6" r:id="rId1"/>
    <p:sldLayoutId id="2147485307" r:id="rId2"/>
    <p:sldLayoutId id="2147485308" r:id="rId3"/>
    <p:sldLayoutId id="2147485309" r:id="rId4"/>
    <p:sldLayoutId id="2147485310" r:id="rId5"/>
    <p:sldLayoutId id="2147485311" r:id="rId6"/>
    <p:sldLayoutId id="2147485312" r:id="rId7"/>
    <p:sldLayoutId id="2147485313" r:id="rId8"/>
    <p:sldLayoutId id="2147485314" r:id="rId9"/>
    <p:sldLayoutId id="2147485315" r:id="rId10"/>
    <p:sldLayoutId id="2147485316" r:id="rId11"/>
    <p:sldLayoutId id="2147485317" r:id="rId12"/>
    <p:sldLayoutId id="2147485318" r:id="rId13"/>
    <p:sldLayoutId id="2147485319" r:id="rId14"/>
    <p:sldLayoutId id="2147485320" r:id="rId15"/>
    <p:sldLayoutId id="214748532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Aller Light" panose="02000503000000020004" pitchFamily="2" charset="0"/>
          <a:ea typeface="A-OTF Shin Go Pro L" panose="020B0300000000000000" pitchFamily="34" charset="-128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"/>
        <a:defRPr sz="1350" kern="1200">
          <a:solidFill>
            <a:schemeClr val="tx1"/>
          </a:solidFill>
          <a:latin typeface="Aller Light" panose="02000503000000020004" pitchFamily="2" charset="0"/>
          <a:ea typeface="A-OTF Shin Go Pro L" panose="020B0300000000000000" pitchFamily="34" charset="-128"/>
          <a:cs typeface="+mn-cs"/>
        </a:defRPr>
      </a:lvl1pPr>
      <a:lvl2pPr marL="34290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"/>
        <a:defRPr sz="1200" kern="1200">
          <a:solidFill>
            <a:schemeClr val="tx1"/>
          </a:solidFill>
          <a:latin typeface="Aller Light" panose="02000503000000020004" pitchFamily="2" charset="0"/>
          <a:ea typeface="A-OTF Shin Go Pro L" panose="020B0300000000000000" pitchFamily="34" charset="-128"/>
          <a:cs typeface="+mn-cs"/>
        </a:defRPr>
      </a:lvl2pPr>
      <a:lvl3pPr marL="54864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"/>
        <a:defRPr sz="1200" kern="1200">
          <a:solidFill>
            <a:schemeClr val="tx1"/>
          </a:solidFill>
          <a:latin typeface="Aller Light" panose="02000503000000020004" pitchFamily="2" charset="0"/>
          <a:ea typeface="A-OTF Shin Go Pro L" panose="020B0300000000000000" pitchFamily="34" charset="-128"/>
          <a:cs typeface="+mn-cs"/>
        </a:defRPr>
      </a:lvl3pPr>
      <a:lvl4pPr marL="75438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"/>
        <a:defRPr sz="1050" kern="1200">
          <a:solidFill>
            <a:schemeClr val="tx1"/>
          </a:solidFill>
          <a:latin typeface="Aller Light" panose="02000503000000020004" pitchFamily="2" charset="0"/>
          <a:ea typeface="A-OTF Shin Go Pro L" panose="020B0300000000000000" pitchFamily="34" charset="-128"/>
          <a:cs typeface="+mn-cs"/>
        </a:defRPr>
      </a:lvl4pPr>
      <a:lvl5pPr marL="96012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"/>
        <a:defRPr sz="1050" kern="1200">
          <a:solidFill>
            <a:schemeClr val="tx1"/>
          </a:solidFill>
          <a:latin typeface="Aller Light" panose="02000503000000020004" pitchFamily="2" charset="0"/>
          <a:ea typeface="A-OTF Shin Go Pro L" panose="020B0300000000000000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5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75" r:id="rId1"/>
    <p:sldLayoutId id="2147485876" r:id="rId2"/>
    <p:sldLayoutId id="2147485877" r:id="rId3"/>
    <p:sldLayoutId id="2147485878" r:id="rId4"/>
    <p:sldLayoutId id="2147485879" r:id="rId5"/>
    <p:sldLayoutId id="2147485880" r:id="rId6"/>
    <p:sldLayoutId id="2147485881" r:id="rId7"/>
    <p:sldLayoutId id="2147485882" r:id="rId8"/>
    <p:sldLayoutId id="2147485883" r:id="rId9"/>
    <p:sldLayoutId id="2147485884" r:id="rId10"/>
    <p:sldLayoutId id="2147485885" r:id="rId11"/>
    <p:sldLayoutId id="2147485886" r:id="rId12"/>
    <p:sldLayoutId id="2147485887" r:id="rId13"/>
    <p:sldLayoutId id="2147485888" r:id="rId14"/>
    <p:sldLayoutId id="2147485889" r:id="rId15"/>
    <p:sldLayoutId id="2147485890" r:id="rId16"/>
    <p:sldLayoutId id="2147485891" r:id="rId17"/>
    <p:sldLayoutId id="2147485892" r:id="rId18"/>
    <p:sldLayoutId id="2147485893" r:id="rId19"/>
    <p:sldLayoutId id="2147485894" r:id="rId20"/>
    <p:sldLayoutId id="2147485895" r:id="rId21"/>
    <p:sldLayoutId id="2147485896" r:id="rId22"/>
    <p:sldLayoutId id="2147485897" r:id="rId23"/>
    <p:sldLayoutId id="2147485898" r:id="rId24"/>
    <p:sldLayoutId id="2147485899" r:id="rId25"/>
    <p:sldLayoutId id="2147485900" r:id="rId26"/>
    <p:sldLayoutId id="2147485901" r:id="rId27"/>
    <p:sldLayoutId id="2147485902" r:id="rId28"/>
    <p:sldLayoutId id="2147485903" r:id="rId29"/>
    <p:sldLayoutId id="2147485904" r:id="rId30"/>
    <p:sldLayoutId id="2147485905" r:id="rId31"/>
    <p:sldLayoutId id="2147485906" r:id="rId32"/>
    <p:sldLayoutId id="2147485907" r:id="rId33"/>
    <p:sldLayoutId id="2147485908" r:id="rId34"/>
    <p:sldLayoutId id="2147485909" r:id="rId35"/>
    <p:sldLayoutId id="2147485910" r:id="rId36"/>
    <p:sldLayoutId id="2147485911" r:id="rId37"/>
    <p:sldLayoutId id="2147485912" r:id="rId38"/>
    <p:sldLayoutId id="2147485913" r:id="rId39"/>
    <p:sldLayoutId id="2147485914" r:id="rId40"/>
    <p:sldLayoutId id="2147485915" r:id="rId41"/>
    <p:sldLayoutId id="2147485916" r:id="rId42"/>
    <p:sldLayoutId id="2147485917" r:id="rId43"/>
    <p:sldLayoutId id="2147485918" r:id="rId44"/>
    <p:sldLayoutId id="2147485919" r:id="rId45"/>
    <p:sldLayoutId id="2147485920" r:id="rId46"/>
    <p:sldLayoutId id="2147485921" r:id="rId47"/>
    <p:sldLayoutId id="2147485922" r:id="rId48"/>
    <p:sldLayoutId id="2147485923" r:id="rId49"/>
    <p:sldLayoutId id="2147485924" r:id="rId50"/>
    <p:sldLayoutId id="2147485925" r:id="rId51"/>
    <p:sldLayoutId id="2147485926" r:id="rId5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8" r:id="rId1"/>
    <p:sldLayoutId id="2147485929" r:id="rId2"/>
    <p:sldLayoutId id="2147485930" r:id="rId3"/>
    <p:sldLayoutId id="2147485931" r:id="rId4"/>
    <p:sldLayoutId id="2147485932" r:id="rId5"/>
    <p:sldLayoutId id="2147485933" r:id="rId6"/>
    <p:sldLayoutId id="2147485934" r:id="rId7"/>
    <p:sldLayoutId id="2147485935" r:id="rId8"/>
    <p:sldLayoutId id="2147485936" r:id="rId9"/>
    <p:sldLayoutId id="2147485937" r:id="rId10"/>
    <p:sldLayoutId id="214748593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085184"/>
            <a:ext cx="12192000" cy="17728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srgbClr val="F6F8F8"/>
              </a:solidFill>
              <a:latin typeface="Roboto Regular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55789" y="5402514"/>
            <a:ext cx="69482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cap="all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Явор Людмила Николаевна</a:t>
            </a:r>
            <a:r>
              <a:rPr lang="ru-RU" sz="32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,</a:t>
            </a:r>
            <a:endParaRPr lang="ru-RU" sz="32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  <a:p>
            <a:pPr algn="r"/>
            <a:r>
              <a:rPr lang="ru-RU" sz="1800" b="1" i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м</a:t>
            </a:r>
            <a:r>
              <a:rPr lang="ru-RU" sz="1800" b="1" i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етодист ГУ «Светлогорский районный учебно-методический кабинет»</a:t>
            </a:r>
            <a:endParaRPr lang="ja-JP" altLang="en-US" sz="18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/>
          <a:stretch/>
        </p:blipFill>
        <p:spPr bwMode="auto">
          <a:xfrm>
            <a:off x="9781" y="18337"/>
            <a:ext cx="4199067" cy="262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633" y="26894"/>
            <a:ext cx="3944248" cy="262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267" y="32248"/>
            <a:ext cx="3899751" cy="260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/>
          <p:nvPr/>
        </p:nvSpPr>
        <p:spPr>
          <a:xfrm>
            <a:off x="59668" y="2852967"/>
            <a:ext cx="12072664" cy="2017860"/>
          </a:xfrm>
          <a:prstGeom prst="rect">
            <a:avLst/>
          </a:prstGeom>
        </p:spPr>
        <p:txBody>
          <a:bodyPr wrap="square" lIns="91440" rIns="91440" bIns="45720">
            <a:spAutoFit/>
          </a:bodyPr>
          <a:lstStyle>
            <a:defPPr>
              <a:defRPr lang="en-US"/>
            </a:defPPr>
            <a:lvl1pPr marL="0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77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55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32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09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86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63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40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17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lnSpc>
                <a:spcPct val="150000"/>
              </a:lnSpc>
            </a:pPr>
            <a:r>
              <a:rPr lang="ru-RU" sz="29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Организационно-методическое сопровождение подготовки Воспитателей дошкольного образования  К работе в каникулярный период: от теории к практике</a:t>
            </a:r>
          </a:p>
        </p:txBody>
      </p:sp>
    </p:spTree>
    <p:extLst>
      <p:ext uri="{BB962C8B-B14F-4D97-AF65-F5344CB8AC3E}">
        <p14:creationId xmlns:p14="http://schemas.microsoft.com/office/powerpoint/2010/main" val="96105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12192000" cy="6926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srgbClr val="F6F8F8"/>
              </a:solidFill>
              <a:latin typeface="Roboto Regular" charset="0"/>
            </a:endParaRPr>
          </a:p>
        </p:txBody>
      </p:sp>
      <p:pic>
        <p:nvPicPr>
          <p:cNvPr id="5124" name="Picture 4" descr="Картинки по запросу &quot;фото кодекс образования РБ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401" y="897410"/>
            <a:ext cx="2675017" cy="392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02454911"/>
              </p:ext>
            </p:extLst>
          </p:nvPr>
        </p:nvGraphicFramePr>
        <p:xfrm>
          <a:off x="119361" y="148553"/>
          <a:ext cx="93610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91369" y="6109618"/>
            <a:ext cx="11404649" cy="748382"/>
          </a:xfrm>
        </p:spPr>
        <p:txBody>
          <a:bodyPr>
            <a:noAutofit/>
          </a:bodyPr>
          <a:lstStyle/>
          <a:p>
            <a:r>
              <a:rPr lang="be-BY" sz="2800" cap="all" dirty="0">
                <a:solidFill>
                  <a:schemeClr val="bg1"/>
                </a:solidFill>
              </a:rPr>
              <a:t>Глава </a:t>
            </a:r>
            <a:r>
              <a:rPr lang="be-BY" sz="2800" cap="all" dirty="0" smtClean="0">
                <a:solidFill>
                  <a:schemeClr val="bg1"/>
                </a:solidFill>
              </a:rPr>
              <a:t>19</a:t>
            </a:r>
            <a:r>
              <a:rPr lang="be-BY" sz="2800" cap="all" dirty="0">
                <a:solidFill>
                  <a:schemeClr val="bg1"/>
                </a:solidFill>
              </a:rPr>
              <a:t>, </a:t>
            </a:r>
            <a:r>
              <a:rPr lang="be-BY" sz="2000" cap="all" dirty="0" smtClean="0">
                <a:solidFill>
                  <a:schemeClr val="bg1"/>
                </a:solidFill>
              </a:rPr>
              <a:t>п</a:t>
            </a:r>
            <a:r>
              <a:rPr lang="be-BY" sz="2800" cap="all" dirty="0" smtClean="0">
                <a:solidFill>
                  <a:schemeClr val="bg1"/>
                </a:solidFill>
              </a:rPr>
              <a:t>.2,12 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87387" y="6479820"/>
            <a:ext cx="243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99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94197096"/>
              </p:ext>
            </p:extLst>
          </p:nvPr>
        </p:nvGraphicFramePr>
        <p:xfrm>
          <a:off x="129006" y="332656"/>
          <a:ext cx="1188132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6"/>
          <p:cNvSpPr/>
          <p:nvPr/>
        </p:nvSpPr>
        <p:spPr>
          <a:xfrm>
            <a:off x="-24680" y="-27384"/>
            <a:ext cx="12192000" cy="72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srgbClr val="F6F8F8"/>
              </a:solidFill>
              <a:latin typeface="Roboto Regular" charset="0"/>
            </a:endParaRPr>
          </a:p>
        </p:txBody>
      </p:sp>
      <p:sp>
        <p:nvSpPr>
          <p:cNvPr id="4" name="Заголовок 26"/>
          <p:cNvSpPr txBox="1">
            <a:spLocks noGrp="1"/>
          </p:cNvSpPr>
          <p:nvPr>
            <p:ph type="body" sz="quarter" idx="10"/>
          </p:nvPr>
        </p:nvSpPr>
        <p:spPr>
          <a:xfrm>
            <a:off x="248385" y="131914"/>
            <a:ext cx="11737304" cy="488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none" spc="150" baseline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ja-JP" sz="2800" cap="all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Типичные ошибки планирования</a:t>
            </a:r>
            <a:endParaRPr lang="ru-RU" sz="2800" cap="all" spc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48566" y="6550223"/>
            <a:ext cx="243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74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-27384"/>
            <a:ext cx="12192000" cy="692696"/>
          </a:xfrm>
          <a:prstGeom prst="rect">
            <a:avLst/>
          </a:prstGeom>
          <a:solidFill>
            <a:srgbClr val="5B9BD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91344" y="44624"/>
            <a:ext cx="11809312" cy="503791"/>
          </a:xfrm>
        </p:spPr>
        <p:txBody>
          <a:bodyPr>
            <a:noAutofit/>
          </a:bodyPr>
          <a:lstStyle/>
          <a:p>
            <a:pPr algn="ctr"/>
            <a:r>
              <a:rPr lang="be-BY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Адресность   методического   сопровождения</a:t>
            </a:r>
            <a:endParaRPr lang="ru-RU" sz="2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dpo89.ru/images/2019/10/29/psicopedagogia.jpg"/>
          <p:cNvSpPr>
            <a:spLocks noChangeAspect="1" noChangeArrowheads="1"/>
          </p:cNvSpPr>
          <p:nvPr/>
        </p:nvSpPr>
        <p:spPr bwMode="auto">
          <a:xfrm>
            <a:off x="155581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dpo89.ru/images/2019/10/29/psicopedagogia.jpg"/>
          <p:cNvSpPr>
            <a:spLocks noChangeAspect="1" noChangeArrowheads="1"/>
          </p:cNvSpPr>
          <p:nvPr/>
        </p:nvSpPr>
        <p:spPr bwMode="auto">
          <a:xfrm>
            <a:off x="307980" y="15883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7" descr="https://funmom.ru/wp-content/uploads/2018/08/Detskie-podelki-svoimi-rukami-master-klassy-s-fotografiyami.jpg"/>
          <p:cNvSpPr>
            <a:spLocks noChangeAspect="1" noChangeArrowheads="1"/>
          </p:cNvSpPr>
          <p:nvPr/>
        </p:nvSpPr>
        <p:spPr bwMode="auto">
          <a:xfrm>
            <a:off x="460381" y="168283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D:\явор\фото\2016-2017\Неделя профмастерства\DSC_07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7" r="26215"/>
          <a:stretch/>
        </p:blipFill>
        <p:spPr bwMode="auto">
          <a:xfrm>
            <a:off x="-46722" y="190872"/>
            <a:ext cx="7006818" cy="584543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15981779"/>
              </p:ext>
            </p:extLst>
          </p:nvPr>
        </p:nvGraphicFramePr>
        <p:xfrm>
          <a:off x="168049" y="-459432"/>
          <a:ext cx="11976623" cy="7759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5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192688"/>
            <a:ext cx="12192000" cy="692696"/>
          </a:xfrm>
          <a:prstGeom prst="rect">
            <a:avLst/>
          </a:prstGeom>
          <a:solidFill>
            <a:srgbClr val="5B9BD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264095" y="6309585"/>
            <a:ext cx="9768408" cy="503791"/>
          </a:xfrm>
        </p:spPr>
        <p:txBody>
          <a:bodyPr>
            <a:noAutofit/>
          </a:bodyPr>
          <a:lstStyle/>
          <a:p>
            <a:pPr algn="ctr"/>
            <a:r>
              <a:rPr lang="be-BY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организации   методической работы</a:t>
            </a:r>
            <a:endParaRPr lang="ru-RU" sz="2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6547343"/>
              </p:ext>
            </p:extLst>
          </p:nvPr>
        </p:nvGraphicFramePr>
        <p:xfrm>
          <a:off x="7176120" y="434174"/>
          <a:ext cx="5535712" cy="55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76012216"/>
              </p:ext>
            </p:extLst>
          </p:nvPr>
        </p:nvGraphicFramePr>
        <p:xfrm>
          <a:off x="-600744" y="548680"/>
          <a:ext cx="8369459" cy="540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787387" y="6479820"/>
            <a:ext cx="243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0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Du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BAgAAFAACAAgAO5RXRyO0Tvv7AgAAsAgAABQAAAAAAAAAAQAAAAAAAAAAAHVuaXZlcnNhbC9wbGF5ZXIueG1sUEsFBgAAAAABAAEAQgAAAC0DAAAAAA=="/>
  <p:tag name="ISPRING_PRESENTATION_TITLE" val="АВГУСТОВСКИЙ ДОКЛАД 2016 new"/>
</p:tagLst>
</file>

<file path=ppt/theme/theme1.xml><?xml version="1.0" encoding="utf-8"?>
<a:theme xmlns:a="http://schemas.openxmlformats.org/drawingml/2006/main" name="No Header">
  <a:themeElements>
    <a:clrScheme name="Другая 4">
      <a:dk1>
        <a:srgbClr val="F2F2F2"/>
      </a:dk1>
      <a:lt1>
        <a:srgbClr val="F2F2F2"/>
      </a:lt1>
      <a:dk2>
        <a:srgbClr val="0070C0"/>
      </a:dk2>
      <a:lt2>
        <a:srgbClr val="0070C0"/>
      </a:lt2>
      <a:accent1>
        <a:srgbClr val="0070C0"/>
      </a:accent1>
      <a:accent2>
        <a:srgbClr val="ED7D31"/>
      </a:accent2>
      <a:accent3>
        <a:srgbClr val="00B05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lnair">
      <a:majorFont>
        <a:latin typeface="Bebas Neue Regular"/>
        <a:ea typeface="Capella Light"/>
        <a:cs typeface=""/>
      </a:majorFont>
      <a:minorFont>
        <a:latin typeface="Roboto"/>
        <a:ea typeface="Capell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6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>
                <a:lumMod val="85000"/>
                <a:lumOff val="15000"/>
              </a:schemeClr>
            </a:solidFill>
            <a:latin typeface="Aller Light" panose="02000503000000020004" pitchFamily="2" charset="0"/>
            <a:ea typeface="A-OTF Shin Go Pro L" panose="020B0300000000000000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No Header">
  <a:themeElements>
    <a:clrScheme name="Другая 4">
      <a:dk1>
        <a:srgbClr val="F2F2F2"/>
      </a:dk1>
      <a:lt1>
        <a:srgbClr val="F2F2F2"/>
      </a:lt1>
      <a:dk2>
        <a:srgbClr val="0070C0"/>
      </a:dk2>
      <a:lt2>
        <a:srgbClr val="0070C0"/>
      </a:lt2>
      <a:accent1>
        <a:srgbClr val="0070C0"/>
      </a:accent1>
      <a:accent2>
        <a:srgbClr val="ED7D31"/>
      </a:accent2>
      <a:accent3>
        <a:srgbClr val="00B05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6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>
                <a:lumMod val="85000"/>
                <a:lumOff val="15000"/>
              </a:schemeClr>
            </a:solidFill>
            <a:latin typeface="Aller Light" panose="02000503000000020004" pitchFamily="2" charset="0"/>
            <a:ea typeface="A-OTF Shin Go Pro L" panose="020B0300000000000000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No Header">
  <a:themeElements>
    <a:clrScheme name="Другая 4">
      <a:dk1>
        <a:srgbClr val="F2F2F2"/>
      </a:dk1>
      <a:lt1>
        <a:srgbClr val="F2F2F2"/>
      </a:lt1>
      <a:dk2>
        <a:srgbClr val="0070C0"/>
      </a:dk2>
      <a:lt2>
        <a:srgbClr val="0070C0"/>
      </a:lt2>
      <a:accent1>
        <a:srgbClr val="0070C0"/>
      </a:accent1>
      <a:accent2>
        <a:srgbClr val="ED7D31"/>
      </a:accent2>
      <a:accent3>
        <a:srgbClr val="00B05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6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>
                <a:lumMod val="85000"/>
                <a:lumOff val="15000"/>
              </a:schemeClr>
            </a:solidFill>
            <a:latin typeface="Aller Light" panose="02000503000000020004" pitchFamily="2" charset="0"/>
            <a:ea typeface="A-OTF Shin Go Pro L" panose="020B0300000000000000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26869</TotalTime>
  <Words>174</Words>
  <Application>Microsoft Office PowerPoint</Application>
  <PresentationFormat>Произвольный</PresentationFormat>
  <Paragraphs>46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No Header</vt:lpstr>
      <vt:lpstr>1_Office Theme</vt:lpstr>
      <vt:lpstr>1_No Header</vt:lpstr>
      <vt:lpstr>2_No Header</vt:lpstr>
      <vt:lpstr>10_Office Theme</vt:lpstr>
      <vt:lpstr>1_Тема Office</vt:lpstr>
      <vt:lpstr>Презентация PowerPoint</vt:lpstr>
      <vt:lpstr>Глава 19, п.2,12  </vt:lpstr>
      <vt:lpstr>Презентация PowerPoint</vt:lpstr>
      <vt:lpstr>Адресность   методического   сопровождения</vt:lpstr>
      <vt:lpstr>Формы организации   методической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АВГУСТОВСКИЙ ДОКЛАД 2016 new</dc:title>
  <dc:creator>Smiya</dc:creator>
  <cp:lastModifiedBy>Admin</cp:lastModifiedBy>
  <cp:revision>1559</cp:revision>
  <dcterms:created xsi:type="dcterms:W3CDTF">2014-06-28T16:00:46Z</dcterms:created>
  <dcterms:modified xsi:type="dcterms:W3CDTF">2020-03-17T13:43:32Z</dcterms:modified>
</cp:coreProperties>
</file>