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1" r:id="rId4"/>
    <p:sldId id="262" r:id="rId5"/>
    <p:sldId id="268" r:id="rId6"/>
    <p:sldId id="258" r:id="rId7"/>
    <p:sldId id="263" r:id="rId8"/>
    <p:sldId id="265" r:id="rId9"/>
    <p:sldId id="266" r:id="rId10"/>
    <p:sldId id="259" r:id="rId11"/>
    <p:sldId id="264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08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827C1B-B64B-48E0-9207-579A79A98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9BB2050-9078-4B3F-B8D9-99FEDDA66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F084F36-9E91-4297-871C-1C963CFF9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D5AB-415E-471D-A91C-F93382AA217F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A6A9AC4-0566-472B-BB97-31BB932B4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0E8BB8C-CFA3-4787-853A-8B43B3D2E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32E0-8FF9-40DA-9E7F-351CE27B4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087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481387-43A3-4D33-969D-684A670E0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5963A3C-8B3E-47C8-9F7D-4EC706B01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D6414BC-96C0-429A-AE16-56E1F3A90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D5AB-415E-471D-A91C-F93382AA217F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007726F-24C2-43B6-BC6F-4F528D32E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1C5C24E-D4C8-4515-B119-37B230BFB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32E0-8FF9-40DA-9E7F-351CE27B4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35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E1F8047-5C70-470F-B1F8-8BABE5807E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668F6BF-B1EE-43FE-A0A9-70802B9BB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572850A-73E5-4320-B242-371E25823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D5AB-415E-471D-A91C-F93382AA217F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ECB5E58-1E13-4614-B4C6-83015C84C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A88F29-2D93-42AF-A56D-C2CCD3E8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32E0-8FF9-40DA-9E7F-351CE27B4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85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5F54AC-D533-44D6-B2FA-D5A18F451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BA98771-42F3-45AA-99CB-E66C21597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0A54C74-B7FE-4839-B608-4FB690D2C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D5AB-415E-471D-A91C-F93382AA217F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6B21FA4-06BA-4877-9E01-ECBC63635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8575F3-813D-445A-BE34-D4267741C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32E0-8FF9-40DA-9E7F-351CE27B4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237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1A7D14-536C-429B-BC90-D0C19DC7C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992B4FA-1EFE-4F89-828C-003203677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E3004F5-F264-4D22-A61F-EC1D01B51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D5AB-415E-471D-A91C-F93382AA217F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EAD9C2-1FE8-4327-9FC3-763DC105F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86DAB58-57C7-4481-B94B-B926808F2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32E0-8FF9-40DA-9E7F-351CE27B4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217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9671B3-1E28-409D-AB50-05A271C79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8386CC1-BEFE-46B2-8804-A85FC082F3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9CA4841-4D98-41B1-AD4C-ABB247C9E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1BD9C86-06C8-49BE-91A3-D4D676416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D5AB-415E-471D-A91C-F93382AA217F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079CEE9-E406-4D1C-B6FD-FAEE26DBC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72465E5-52E1-4D98-B7DA-5D8D3B1F2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32E0-8FF9-40DA-9E7F-351CE27B4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970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ABDBE3-9371-4C46-8934-D397A49B6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FF34963-D668-45E0-9504-B22996447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94CBF05-921B-4F61-93C2-47E7B1D9B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F25E6A9-E966-4C62-A7D8-733959BA38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487D7C5-6F66-4F88-91A8-2A51B1065A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0493027-2F31-4FEC-AEF1-E0E9923F5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D5AB-415E-471D-A91C-F93382AA217F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5218156-E4C7-4BA4-9B43-0DC93F3A2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2EC5AA1-C225-488E-A3B7-4D31528FC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32E0-8FF9-40DA-9E7F-351CE27B4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524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577FBD-DCF6-440D-9643-E0A1F3267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F4AD710-F058-4183-B6D8-FD7589460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D5AB-415E-471D-A91C-F93382AA217F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D128804-A33C-4F91-A54A-14A277048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04D3F84-E10A-4DCC-A848-AAC62251C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32E0-8FF9-40DA-9E7F-351CE27B4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835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9B7500D-381C-48D4-9FF9-07E3350B4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D5AB-415E-471D-A91C-F93382AA217F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482141F-A640-4EF2-95B2-2481C5BF3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65CFA1A-579B-4658-BCF3-17D5DCC1D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32E0-8FF9-40DA-9E7F-351CE27B4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14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4AC69F-B918-4C48-8A70-46E867AF2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54A873B-AD17-4CBE-8006-0D7CB3EDD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7EF6904-2DD3-49F6-B73F-24B8943C93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96A4426-87C8-40E7-8C2F-0B3BF48CB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D5AB-415E-471D-A91C-F93382AA217F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122722D-AA3E-4CDB-B900-CC6B26CC3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9EB322B-8FEA-479B-A57E-B1427F885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32E0-8FF9-40DA-9E7F-351CE27B4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870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026DA7-3015-41EC-922F-A57CCD9B2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F48C030-7B80-4B9E-8C46-F8D3AC030A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09890A0-48A0-48BB-BA2F-C31EB5332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E3FF793-C330-4622-A4DD-332562557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D5AB-415E-471D-A91C-F93382AA217F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346F3D0-5367-454F-A2BD-B54B3E09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B25C342-EB23-45A4-B034-E404077FF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32E0-8FF9-40DA-9E7F-351CE27B4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7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F683CA-771D-44DE-8344-14BD764CA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B22F3C5-4D68-431A-B3C2-0F864100E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ADC3A00-FE26-4A09-8A75-789601761F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2D5AB-415E-471D-A91C-F93382AA217F}" type="datetimeFigureOut">
              <a:rPr lang="ru-RU" smtClean="0"/>
              <a:t>17.06.2020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786F36B-C48A-46B7-BFC0-96DC4AD4EC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B522E88-9553-428E-A81E-2F2A746DC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232E0-8FF9-40DA-9E7F-351CE27B4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08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cratch.by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логотип scratch">
            <a:extLst>
              <a:ext uri="{FF2B5EF4-FFF2-40B4-BE49-F238E27FC236}">
                <a16:creationId xmlns:a16="http://schemas.microsoft.com/office/drawing/2014/main" xmlns="" id="{D5E5BD22-70AA-4C9B-A986-F476D3BC7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376" y="94376"/>
            <a:ext cx="6669248" cy="666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073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D432AC5-6639-4F92-9362-F9C0993404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33"/>
          <a:stretch/>
        </p:blipFill>
        <p:spPr>
          <a:xfrm>
            <a:off x="2390862" y="0"/>
            <a:ext cx="7256478" cy="582196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9211C3F-6506-47D6-9718-337AE454A393}"/>
              </a:ext>
            </a:extLst>
          </p:cNvPr>
          <p:cNvSpPr/>
          <p:nvPr/>
        </p:nvSpPr>
        <p:spPr>
          <a:xfrm>
            <a:off x="3278744" y="5635197"/>
            <a:ext cx="52059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hlinkClick r:id="rId3"/>
              </a:rPr>
              <a:t>https://scratch.mit.edu/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67509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8ACF355-7065-4480-B624-44C538DCC86A}"/>
              </a:ext>
            </a:extLst>
          </p:cNvPr>
          <p:cNvSpPr/>
          <p:nvPr/>
        </p:nvSpPr>
        <p:spPr>
          <a:xfrm>
            <a:off x="800100" y="584200"/>
            <a:ext cx="10185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Ресурс позволяет: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Создавать проекты он-лайн;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Опубликовывать  свои проекты;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Изучать и скачивать проекты других участников сообщества; 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Пользоваться функцией «Рюкзак»</a:t>
            </a:r>
          </a:p>
          <a:p>
            <a:pPr>
              <a:spcAft>
                <a:spcPts val="0"/>
              </a:spcAft>
            </a:pP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Кроме того, одним из условий  участия в конкурсах является размещение проекта на этом ресурсе. </a:t>
            </a:r>
          </a:p>
        </p:txBody>
      </p:sp>
    </p:spTree>
    <p:extLst>
      <p:ext uri="{BB962C8B-B14F-4D97-AF65-F5344CB8AC3E}">
        <p14:creationId xmlns:p14="http://schemas.microsoft.com/office/powerpoint/2010/main" val="618731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FBBEDF6-ABC6-4805-BA26-ED9FA30D200B}"/>
              </a:ext>
            </a:extLst>
          </p:cNvPr>
          <p:cNvSpPr txBox="1"/>
          <p:nvPr/>
        </p:nvSpPr>
        <p:spPr>
          <a:xfrm>
            <a:off x="314325" y="752475"/>
            <a:ext cx="11563350" cy="3703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rgbClr val="FF0000"/>
                </a:solidFill>
              </a:rPr>
              <a:t>Работа с учащимися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rgbClr val="FF0000"/>
                </a:solidFill>
              </a:rPr>
              <a:t>Работа с родителями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rgbClr val="FF0000"/>
                </a:solidFill>
              </a:rPr>
              <a:t>Работа с коллегами-предметниками</a:t>
            </a:r>
          </a:p>
        </p:txBody>
      </p:sp>
    </p:spTree>
    <p:extLst>
      <p:ext uri="{BB962C8B-B14F-4D97-AF65-F5344CB8AC3E}">
        <p14:creationId xmlns:p14="http://schemas.microsoft.com/office/powerpoint/2010/main" val="4005893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B156E43-4E0E-46C4-A357-433FCC9326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9350" y="183245"/>
            <a:ext cx="7835317" cy="590509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397FA26-2C53-4197-9E5F-7D3C878F7017}"/>
              </a:ext>
            </a:extLst>
          </p:cNvPr>
          <p:cNvSpPr/>
          <p:nvPr/>
        </p:nvSpPr>
        <p:spPr>
          <a:xfrm>
            <a:off x="2869035" y="5966869"/>
            <a:ext cx="47817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hlinkClick r:id="rId3"/>
              </a:rPr>
              <a:t>http://scratch.by/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53510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картинка О.Е. Елисеевой «Обучение детей основам создания компьютерных игр на языке программирования Scratch»">
            <a:extLst>
              <a:ext uri="{FF2B5EF4-FFF2-40B4-BE49-F238E27FC236}">
                <a16:creationId xmlns:a16="http://schemas.microsoft.com/office/drawing/2014/main" xmlns="" id="{3686E673-6A37-40DA-B68C-7E57AE82F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5561" y="601641"/>
            <a:ext cx="4078426" cy="540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Картинки по запросу картинка «Scratch для детей»">
            <a:extLst>
              <a:ext uri="{FF2B5EF4-FFF2-40B4-BE49-F238E27FC236}">
                <a16:creationId xmlns:a16="http://schemas.microsoft.com/office/drawing/2014/main" xmlns="" id="{92404D46-B505-4243-AD68-42E266CD9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997" y="601641"/>
            <a:ext cx="3850476" cy="540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242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. Минск">
            <a:extLst>
              <a:ext uri="{FF2B5EF4-FFF2-40B4-BE49-F238E27FC236}">
                <a16:creationId xmlns:a16="http://schemas.microsoft.com/office/drawing/2014/main" xmlns="" id="{5D437A0E-BA04-46DF-B5EE-65DF7D616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5906" y="267817"/>
            <a:ext cx="5104700" cy="286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Фотоматериалы">
            <a:extLst>
              <a:ext uri="{FF2B5EF4-FFF2-40B4-BE49-F238E27FC236}">
                <a16:creationId xmlns:a16="http://schemas.microsoft.com/office/drawing/2014/main" xmlns="" id="{7A44A3CE-52E2-4360-986F-7F27E64AC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700" y="267817"/>
            <a:ext cx="5104700" cy="286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г. Минск. тренер Людмила Лукашевич общается с учителями">
            <a:extLst>
              <a:ext uri="{FF2B5EF4-FFF2-40B4-BE49-F238E27FC236}">
                <a16:creationId xmlns:a16="http://schemas.microsoft.com/office/drawing/2014/main" xmlns="" id="{88D5E796-8E75-4DBD-B823-F7181DBD3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006" y="3542819"/>
            <a:ext cx="5033394" cy="282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B5A95C5-8C23-44BB-9DC3-64F173DEE8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4138" y="3428177"/>
            <a:ext cx="4692243" cy="331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88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E9253B2-9391-4B39-988B-4B44DF5F06AC}"/>
              </a:ext>
            </a:extLst>
          </p:cNvPr>
          <p:cNvSpPr/>
          <p:nvPr/>
        </p:nvSpPr>
        <p:spPr>
          <a:xfrm>
            <a:off x="184559" y="511728"/>
            <a:ext cx="113251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2017/2018 учебный год: </a:t>
            </a:r>
          </a:p>
          <a:p>
            <a:pPr>
              <a:spcAft>
                <a:spcPts val="0"/>
              </a:spcAft>
            </a:pPr>
            <a:r>
              <a:rPr lang="ru-RU" sz="4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первое полугодие – 4 группы, 2 полугодие + 3 группы 2 классов.</a:t>
            </a:r>
          </a:p>
          <a:p>
            <a:pPr>
              <a:spcAft>
                <a:spcPts val="0"/>
              </a:spcAft>
            </a:pPr>
            <a:endParaRPr lang="ru-RU" sz="4000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4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2018/2019 учебный год: 11 групп (2, 3,4, 5 классы)</a:t>
            </a:r>
          </a:p>
          <a:p>
            <a:pPr>
              <a:spcAft>
                <a:spcPts val="0"/>
              </a:spcAft>
            </a:pPr>
            <a:endParaRPr lang="ru-RU" sz="4000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4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2019/2020 учебный год: 7 групп.(+ 4 группы по компьютерной графике).</a:t>
            </a:r>
            <a:endParaRPr lang="ru-RU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017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E077B9C-2CEB-427A-833B-CD21D59CB6D5}"/>
              </a:ext>
            </a:extLst>
          </p:cNvPr>
          <p:cNvSpPr/>
          <p:nvPr/>
        </p:nvSpPr>
        <p:spPr>
          <a:xfrm>
            <a:off x="780176" y="108635"/>
            <a:ext cx="10964411" cy="6640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Сертификат;</a:t>
            </a:r>
          </a:p>
          <a:p>
            <a:pPr marL="571500" indent="-5715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Доступ к учебным материалам по всем темам факультативных занятий;</a:t>
            </a:r>
          </a:p>
          <a:p>
            <a:pPr marL="571500" indent="-5715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Информацию о всех мероприятиях, проводимых ПВТ и возможность в них поучаствовать;</a:t>
            </a:r>
          </a:p>
          <a:p>
            <a:pPr marL="571500" indent="-5715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Возможность высказать своё мнение по вопросам развития учебного предмета Информатика в Беларуси.</a:t>
            </a:r>
          </a:p>
        </p:txBody>
      </p:sp>
    </p:spTree>
    <p:extLst>
      <p:ext uri="{BB962C8B-B14F-4D97-AF65-F5344CB8AC3E}">
        <p14:creationId xmlns:p14="http://schemas.microsoft.com/office/powerpoint/2010/main" val="1292958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FB5E6AD-902D-498D-A124-ACD7F77D8323}"/>
              </a:ext>
            </a:extLst>
          </p:cNvPr>
          <p:cNvSpPr txBox="1"/>
          <p:nvPr/>
        </p:nvSpPr>
        <p:spPr>
          <a:xfrm>
            <a:off x="1065402" y="755009"/>
            <a:ext cx="10209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Май 2018 – встреча с </a:t>
            </a:r>
            <a:r>
              <a:rPr lang="ru-RU" dirty="0" err="1"/>
              <a:t>Митчелом</a:t>
            </a:r>
            <a:r>
              <a:rPr lang="ru-RU" dirty="0"/>
              <a:t> Резником  профессором Массачусетского университета, руководителем   исследовательской группы в MIT </a:t>
            </a:r>
            <a:r>
              <a:rPr lang="ru-RU" dirty="0" err="1"/>
              <a:t>Media</a:t>
            </a:r>
            <a:r>
              <a:rPr lang="ru-RU" dirty="0"/>
              <a:t> </a:t>
            </a:r>
            <a:r>
              <a:rPr lang="ru-RU" dirty="0" err="1"/>
              <a:t>Lab</a:t>
            </a:r>
            <a:r>
              <a:rPr lang="ru-RU" dirty="0"/>
              <a:t>, которая изобрела язык программирования </a:t>
            </a:r>
            <a:endParaRPr lang="ru-RU" b="1" cap="small" dirty="0"/>
          </a:p>
          <a:p>
            <a:r>
              <a:rPr lang="ru-RU" dirty="0"/>
              <a:t> </a:t>
            </a:r>
          </a:p>
        </p:txBody>
      </p:sp>
      <p:pic>
        <p:nvPicPr>
          <p:cNvPr id="1026" name="Picture 2" descr="Картинки по запросу митчел резник фото">
            <a:extLst>
              <a:ext uri="{FF2B5EF4-FFF2-40B4-BE49-F238E27FC236}">
                <a16:creationId xmlns:a16="http://schemas.microsoft.com/office/drawing/2014/main" xmlns="" id="{4A5900E6-CDB8-4869-90F7-88734E0CC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34" y="1931872"/>
            <a:ext cx="4401799" cy="265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митчел резник фото">
            <a:extLst>
              <a:ext uri="{FF2B5EF4-FFF2-40B4-BE49-F238E27FC236}">
                <a16:creationId xmlns:a16="http://schemas.microsoft.com/office/drawing/2014/main" xmlns="" id="{DB0A518D-D925-4768-9EF5-B7FB72399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728" y="2562924"/>
            <a:ext cx="6068037" cy="350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981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9C34025-2855-4857-A642-29858B2DA320}"/>
              </a:ext>
            </a:extLst>
          </p:cNvPr>
          <p:cNvSpPr txBox="1"/>
          <p:nvPr/>
        </p:nvSpPr>
        <p:spPr>
          <a:xfrm>
            <a:off x="813732" y="939567"/>
            <a:ext cx="10595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Ноябрь 2019 года – приглашение на финал открытого конкурса для педагогов «Моя </a:t>
            </a:r>
            <a:r>
              <a:rPr lang="ru-RU" dirty="0" err="1"/>
              <a:t>Scratch</a:t>
            </a:r>
            <a:r>
              <a:rPr lang="ru-RU" dirty="0"/>
              <a:t>-история» который состоялся в рамках выставки-форум </a:t>
            </a:r>
            <a:r>
              <a:rPr lang="ru-RU" b="1" dirty="0"/>
              <a:t>ITE</a:t>
            </a:r>
            <a:r>
              <a:rPr lang="ru-RU" dirty="0"/>
              <a:t>-2018 </a:t>
            </a:r>
          </a:p>
          <a:p>
            <a:endParaRPr lang="ru-RU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952347B9-D53B-4A37-B5B2-7F5576B7A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3933" y="2720596"/>
            <a:ext cx="5753100" cy="383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Картинки по запросу финал открытого конкурса для педагогов «Моя Scratch-история»">
            <a:extLst>
              <a:ext uri="{FF2B5EF4-FFF2-40B4-BE49-F238E27FC236}">
                <a16:creationId xmlns:a16="http://schemas.microsoft.com/office/drawing/2014/main" xmlns="" id="{5057F871-75DC-4990-B58F-DCBFD9A8E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455" y="1668089"/>
            <a:ext cx="4714615" cy="297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259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FB0081-4238-4E20-A997-DB03F6B494E6}"/>
              </a:ext>
            </a:extLst>
          </p:cNvPr>
          <p:cNvSpPr txBox="1"/>
          <p:nvPr/>
        </p:nvSpPr>
        <p:spPr>
          <a:xfrm>
            <a:off x="1157680" y="70388"/>
            <a:ext cx="1053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Проведение мероприятий в ГУО «Средняя школа № 13 г. Жлобина»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в рамках</a:t>
            </a:r>
            <a:r>
              <a:rPr lang="en-US" dirty="0">
                <a:solidFill>
                  <a:srgbClr val="FF0000"/>
                </a:solidFill>
              </a:rPr>
              <a:t> Scratch Day</a:t>
            </a:r>
            <a:r>
              <a:rPr lang="ru-RU" dirty="0">
                <a:solidFill>
                  <a:srgbClr val="FF0000"/>
                </a:solidFill>
              </a:rPr>
              <a:t>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30C4468-CFD2-4973-96D2-B661C3F21A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4635" y="439720"/>
            <a:ext cx="4654060" cy="261965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1AF5920-06E8-4219-AF26-7035D388E0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49" y="549947"/>
            <a:ext cx="4547318" cy="255956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20E6E87-4BC0-410D-B57D-6C02DF20C2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8640" y="3109516"/>
            <a:ext cx="8872123" cy="357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944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977</TotalTime>
  <Words>189</Words>
  <Application>Microsoft Office PowerPoint</Application>
  <PresentationFormat>Произвольный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пк</cp:lastModifiedBy>
  <cp:revision>29</cp:revision>
  <dcterms:created xsi:type="dcterms:W3CDTF">2019-12-04T06:34:19Z</dcterms:created>
  <dcterms:modified xsi:type="dcterms:W3CDTF">2020-06-17T12:14:51Z</dcterms:modified>
</cp:coreProperties>
</file>