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60AD-60E7-4EDF-A2BB-836375598D90}" type="datetimeFigureOut">
              <a:rPr lang="" smtClean="0"/>
              <a:t>01/02/2020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B048-0D1D-4D4C-820B-4EB14A9FC00E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20907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60AD-60E7-4EDF-A2BB-836375598D90}" type="datetimeFigureOut">
              <a:rPr lang="" smtClean="0"/>
              <a:t>01/02/2020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B048-0D1D-4D4C-820B-4EB14A9FC00E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55483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60AD-60E7-4EDF-A2BB-836375598D90}" type="datetimeFigureOut">
              <a:rPr lang="" smtClean="0"/>
              <a:t>01/02/2020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B048-0D1D-4D4C-820B-4EB14A9FC00E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07757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60AD-60E7-4EDF-A2BB-836375598D90}" type="datetimeFigureOut">
              <a:rPr lang="" smtClean="0"/>
              <a:t>01/02/2020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B048-0D1D-4D4C-820B-4EB14A9FC00E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65574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60AD-60E7-4EDF-A2BB-836375598D90}" type="datetimeFigureOut">
              <a:rPr lang="" smtClean="0"/>
              <a:t>01/02/2020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B048-0D1D-4D4C-820B-4EB14A9FC00E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51735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60AD-60E7-4EDF-A2BB-836375598D90}" type="datetimeFigureOut">
              <a:rPr lang="" smtClean="0"/>
              <a:t>01/02/2020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B048-0D1D-4D4C-820B-4EB14A9FC00E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58366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60AD-60E7-4EDF-A2BB-836375598D90}" type="datetimeFigureOut">
              <a:rPr lang="" smtClean="0"/>
              <a:t>01/02/2020</a:t>
            </a:fld>
            <a:endParaRPr lang="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B048-0D1D-4D4C-820B-4EB14A9FC00E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04609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60AD-60E7-4EDF-A2BB-836375598D90}" type="datetimeFigureOut">
              <a:rPr lang="" smtClean="0"/>
              <a:t>01/02/2020</a:t>
            </a:fld>
            <a:endParaRPr lang="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B048-0D1D-4D4C-820B-4EB14A9FC00E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8647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60AD-60E7-4EDF-A2BB-836375598D90}" type="datetimeFigureOut">
              <a:rPr lang="" smtClean="0"/>
              <a:t>01/02/2020</a:t>
            </a:fld>
            <a:endParaRPr lang="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B048-0D1D-4D4C-820B-4EB14A9FC00E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60375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60AD-60E7-4EDF-A2BB-836375598D90}" type="datetimeFigureOut">
              <a:rPr lang="" smtClean="0"/>
              <a:t>01/02/2020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B048-0D1D-4D4C-820B-4EB14A9FC00E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2712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60AD-60E7-4EDF-A2BB-836375598D90}" type="datetimeFigureOut">
              <a:rPr lang="" smtClean="0"/>
              <a:t>01/02/2020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B048-0D1D-4D4C-820B-4EB14A9FC00E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0943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560AD-60E7-4EDF-A2BB-836375598D90}" type="datetimeFigureOut">
              <a:rPr lang="" smtClean="0"/>
              <a:t>01/02/2020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8B048-0D1D-4D4C-820B-4EB14A9FC00E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93232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5112567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115000"/>
              </a:lnSpc>
            </a:pPr>
            <a:b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Лабораторный практикум</a:t>
            </a:r>
            <a:b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Создание курса в сервисе </a:t>
            </a:r>
            <a:r>
              <a:rPr lang="ru-RU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Classroom</a:t>
            </a:r>
            <a:br>
              <a:rPr lang="ru-RU" sz="2400" b="1" dirty="0">
                <a:latin typeface="Times New Roman"/>
                <a:ea typeface="Times New Roman"/>
                <a:cs typeface="Times New Roman"/>
              </a:rPr>
            </a:b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                                                   Козлова Светлана Николаевна, </a:t>
            </a:r>
            <a:br>
              <a:rPr lang="ru-RU" sz="2400" b="1" dirty="0">
                <a:latin typeface="Times New Roman"/>
                <a:ea typeface="Times New Roman"/>
                <a:cs typeface="Times New Roman"/>
              </a:rPr>
            </a:b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                                   учитель информатики</a:t>
            </a:r>
            <a:br>
              <a:rPr lang="ru-RU" sz="2400" b="1" dirty="0">
                <a:latin typeface="Times New Roman"/>
                <a:ea typeface="Times New Roman"/>
                <a:cs typeface="Times New Roman"/>
              </a:rPr>
            </a:b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                                       Нивской средней школы </a:t>
            </a:r>
            <a:br>
              <a:rPr lang="ru-RU" sz="2400" b="1" dirty="0">
                <a:latin typeface="Times New Roman"/>
                <a:ea typeface="Times New Roman"/>
                <a:cs typeface="Times New Roman"/>
              </a:rPr>
            </a:b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                                 Жлобинского района</a:t>
            </a:r>
            <a:br>
              <a:rPr lang="ru-RU" sz="2400" b="1" dirty="0">
                <a:latin typeface="Times New Roman"/>
                <a:ea typeface="Times New Roman"/>
                <a:cs typeface="Times New Roman"/>
              </a:rPr>
            </a:b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                                                    </a:t>
            </a:r>
            <a:endParaRPr lang="" b="1" dirty="0"/>
          </a:p>
        </p:txBody>
      </p:sp>
    </p:spTree>
    <p:extLst>
      <p:ext uri="{BB962C8B-B14F-4D97-AF65-F5344CB8AC3E}">
        <p14:creationId xmlns:p14="http://schemas.microsoft.com/office/powerpoint/2010/main" val="340117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7366" t="9565" r="4253" b="26378"/>
          <a:stretch/>
        </p:blipFill>
        <p:spPr bwMode="auto">
          <a:xfrm>
            <a:off x="611560" y="1300571"/>
            <a:ext cx="7560840" cy="4536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823517"/>
            <a:ext cx="227434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Вход на сервис</a:t>
            </a:r>
          </a:p>
        </p:txBody>
      </p:sp>
    </p:spTree>
    <p:extLst>
      <p:ext uri="{BB962C8B-B14F-4D97-AF65-F5344CB8AC3E}">
        <p14:creationId xmlns:p14="http://schemas.microsoft.com/office/powerpoint/2010/main" val="294453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1474" t="9566" r="5398" b="35652"/>
          <a:stretch/>
        </p:blipFill>
        <p:spPr bwMode="auto">
          <a:xfrm>
            <a:off x="611560" y="1412776"/>
            <a:ext cx="7848872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82431" y="823517"/>
            <a:ext cx="2085123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Создаем курс</a:t>
            </a:r>
            <a:endParaRPr lang="ru-RU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677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/>
          <a:srcRect l="6384" t="10145" r="4416" b="18841"/>
          <a:stretch/>
        </p:blipFill>
        <p:spPr bwMode="auto">
          <a:xfrm>
            <a:off x="755576" y="1412776"/>
            <a:ext cx="7704856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/>
          <a:srcRect l="6219" t="9854" r="4090" b="49276"/>
          <a:stretch/>
        </p:blipFill>
        <p:spPr bwMode="auto">
          <a:xfrm>
            <a:off x="1835696" y="3794898"/>
            <a:ext cx="5544616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08235" y="823517"/>
            <a:ext cx="56335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Наполняем курс учебным материалом</a:t>
            </a:r>
            <a:endParaRPr lang="ru-RU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331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6383" t="9276" r="3271" b="19710"/>
          <a:stretch/>
        </p:blipFill>
        <p:spPr bwMode="auto">
          <a:xfrm>
            <a:off x="755576" y="1484784"/>
            <a:ext cx="7704856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42420" y="823517"/>
            <a:ext cx="3365153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Приглашаем учащихся</a:t>
            </a:r>
            <a:endParaRPr lang="ru-RU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155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/>
          <a:srcRect l="5565" t="9276" r="4253" b="45507"/>
          <a:stretch/>
        </p:blipFill>
        <p:spPr bwMode="auto">
          <a:xfrm>
            <a:off x="1259632" y="1772816"/>
            <a:ext cx="6984775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92540" y="823517"/>
            <a:ext cx="5064913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Оцениваем выполненные задания</a:t>
            </a:r>
            <a:endParaRPr lang="ru-RU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6558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 Лабораторный практикум  Создание курса в сервисе Classroom                                                    Козлова Светлана Николаевна,                                     учитель информатики                                        Нивской средней школы                                   Жлобинского района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svetlana_k_72@outlook.com</dc:creator>
  <cp:lastModifiedBy>Elena</cp:lastModifiedBy>
  <cp:revision>4</cp:revision>
  <dcterms:created xsi:type="dcterms:W3CDTF">2019-12-27T09:36:50Z</dcterms:created>
  <dcterms:modified xsi:type="dcterms:W3CDTF">2020-01-02T18:00:55Z</dcterms:modified>
</cp:coreProperties>
</file>